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79" r:id="rId2"/>
    <p:sldId id="373" r:id="rId3"/>
    <p:sldId id="270" r:id="rId4"/>
    <p:sldId id="271" r:id="rId5"/>
    <p:sldId id="272" r:id="rId6"/>
    <p:sldId id="304" r:id="rId7"/>
    <p:sldId id="273" r:id="rId8"/>
    <p:sldId id="274" r:id="rId9"/>
    <p:sldId id="275" r:id="rId10"/>
    <p:sldId id="276" r:id="rId11"/>
    <p:sldId id="277" r:id="rId12"/>
    <p:sldId id="332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01DBF-AAA3-408C-BE90-1230F3659456}" type="datetimeFigureOut">
              <a:rPr lang="nl-NL" smtClean="0"/>
              <a:pPr/>
              <a:t>11-2-2013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CA59A-6902-4476-8B4D-8E66D7829E6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7162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CA59A-6902-4476-8B4D-8E66D7829E62}" type="slidenum">
              <a:rPr lang="nl-NL" smtClean="0"/>
              <a:pPr/>
              <a:t>23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92A0-9FAA-4766-BF50-CB62AE2857E2}" type="datetime1">
              <a:rPr lang="nl-NL" smtClean="0"/>
              <a:pPr/>
              <a:t>11-2-2013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7481-00EC-45EB-927F-1E6DF5A093F5}" type="datetime1">
              <a:rPr lang="nl-NL" smtClean="0"/>
              <a:pPr/>
              <a:t>11-2-2013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8282A-BB81-4239-97D7-4AEC1135D916}" type="datetime1">
              <a:rPr lang="nl-NL" smtClean="0"/>
              <a:pPr/>
              <a:t>11-2-2013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B9E1-ECDB-42C7-9B95-F41D1428EBA6}" type="datetime1">
              <a:rPr lang="nl-NL" smtClean="0"/>
              <a:pPr/>
              <a:t>11-2-2013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3CE8-FAF6-48ED-901F-DEB8ADED2032}" type="datetime1">
              <a:rPr lang="nl-NL" smtClean="0"/>
              <a:pPr/>
              <a:t>11-2-2013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861F-E0C8-42F7-B3F2-B935D1D67BD0}" type="datetime1">
              <a:rPr lang="nl-NL" smtClean="0"/>
              <a:pPr/>
              <a:t>11-2-2013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D3F8B-A419-42E3-827F-2B6151F5A7DF}" type="datetime1">
              <a:rPr lang="nl-NL" smtClean="0"/>
              <a:pPr/>
              <a:t>11-2-2013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D53A-890C-4317-A289-5D8B3A009BA6}" type="datetime1">
              <a:rPr lang="nl-NL" smtClean="0"/>
              <a:pPr/>
              <a:t>11-2-2013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DCA2-0C42-4B8D-859A-1117AC1AEBE0}" type="datetime1">
              <a:rPr lang="nl-NL" smtClean="0"/>
              <a:pPr/>
              <a:t>11-2-2013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6122-A454-4EDE-B72C-D44A9FDBCB98}" type="datetime1">
              <a:rPr lang="nl-NL" smtClean="0"/>
              <a:pPr/>
              <a:t>11-2-2013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AEF9-65C9-4538-B460-7AD1B4E92D47}" type="datetime1">
              <a:rPr lang="nl-NL" smtClean="0"/>
              <a:pPr/>
              <a:t>11-2-2013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B6AF-9252-4161-AC19-74956D1B34FC}" type="datetime1">
              <a:rPr lang="nl-NL" smtClean="0"/>
              <a:pPr/>
              <a:t>11-2-2013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6F2DD-5F4B-46D5-98FD-D16852433A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slide" Target="slide2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bokt.nl/wiki/Bestand:Hoofdstel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3/EnduranceSaddle.jpg" TargetMode="External"/><Relationship Id="rId7" Type="http://schemas.openxmlformats.org/officeDocument/2006/relationships/image" Target="../media/image58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l.wikipedia.org/wiki/Bestand:T%C3%B6lt.jpg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hyperlink" Target="http://en.wikipedia.org/wiki/File:National_Show_Horse.jpg" TargetMode="External"/><Relationship Id="rId4" Type="http://schemas.openxmlformats.org/officeDocument/2006/relationships/image" Target="../media/image7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hyperlink" Target="http://www.equinenow.com/tack-ad-4961" TargetMode="External"/><Relationship Id="rId4" Type="http://schemas.openxmlformats.org/officeDocument/2006/relationships/image" Target="../media/image8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f/f2/Trakhener_-_Dressur_Erstes_2.jpg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12" Type="http://schemas.openxmlformats.org/officeDocument/2006/relationships/image" Target="../media/image15.jpeg"/><Relationship Id="rId2" Type="http://schemas.openxmlformats.org/officeDocument/2006/relationships/hyperlink" Target="http://upload.wikimedia.org/wikipedia/commons/1/1e/Ilster_d'Espiens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File:Friese.jpg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openxmlformats.org/officeDocument/2006/relationships/hyperlink" Target="http://en.wikipedia.org/wiki/File:Hannoveraner_Dressur_Romantic_Boy1.jpg" TargetMode="External"/><Relationship Id="rId4" Type="http://schemas.openxmlformats.org/officeDocument/2006/relationships/hyperlink" Target="http://en.wikipedia.org/wiki/File:WC07b.JPG" TargetMode="External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png"/><Relationship Id="rId7" Type="http://schemas.openxmlformats.org/officeDocument/2006/relationships/hyperlink" Target="http://en.wikipedia.org/wiki/File:AztecaHorse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quinenow.com/store-item-27754" TargetMode="External"/><Relationship Id="rId5" Type="http://schemas.openxmlformats.org/officeDocument/2006/relationships/image" Target="../media/image34.jpeg"/><Relationship Id="rId4" Type="http://schemas.openxmlformats.org/officeDocument/2006/relationships/hyperlink" Target="http://www.equinenow.com/tack-ad-665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1</a:t>
            </a:fld>
            <a:endParaRPr lang="nl-NL"/>
          </a:p>
        </p:txBody>
      </p:sp>
      <p:pic>
        <p:nvPicPr>
          <p:cNvPr id="79874" name="Picture 2" descr="http://www.groenewelle.nl/2947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975652"/>
          </a:xfrm>
          <a:prstGeom prst="rect">
            <a:avLst/>
          </a:prstGeom>
          <a:noFill/>
        </p:spPr>
      </p:pic>
      <p:pic>
        <p:nvPicPr>
          <p:cNvPr id="79876" name="Picture 4" descr="http://kiesdetoekomst.nl/media/AOCgroenewel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057"/>
            <a:ext cx="3021636" cy="2924944"/>
          </a:xfrm>
          <a:prstGeom prst="rect">
            <a:avLst/>
          </a:prstGeom>
          <a:noFill/>
        </p:spPr>
      </p:pic>
      <p:sp>
        <p:nvSpPr>
          <p:cNvPr id="7" name="Rechthoek 6"/>
          <p:cNvSpPr/>
          <p:nvPr/>
        </p:nvSpPr>
        <p:spPr>
          <a:xfrm>
            <a:off x="3041453" y="4365104"/>
            <a:ext cx="610254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nl-NL" sz="6000" b="1" dirty="0" smtClean="0">
                <a:ln/>
                <a:solidFill>
                  <a:srgbClr val="00B050"/>
                </a:solidFill>
              </a:rPr>
              <a:t>PAARDEN-</a:t>
            </a:r>
          </a:p>
          <a:p>
            <a:pPr algn="ctr"/>
            <a:r>
              <a:rPr lang="nl-NL" sz="6000" b="1" cap="none" spc="0" dirty="0" smtClean="0">
                <a:ln/>
                <a:solidFill>
                  <a:srgbClr val="00B050"/>
                </a:solidFill>
                <a:effectLst/>
              </a:rPr>
              <a:t>SPORT</a:t>
            </a:r>
            <a:endParaRPr lang="nl-NL" sz="6000" b="1" cap="none" spc="0" dirty="0">
              <a:ln/>
              <a:solidFill>
                <a:srgbClr val="00B050"/>
              </a:solidFill>
              <a:effectLst/>
            </a:endParaRPr>
          </a:p>
        </p:txBody>
      </p:sp>
      <p:pic>
        <p:nvPicPr>
          <p:cNvPr id="6" name="Picture 4" descr="http://t0.gstatic.com/images?q=tbn:ANd9GcQhX88f5r8M54Kbj0RRAxW70IuDMH7pB1KAbAa9zVnYAriSd18VCwmMD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2901" y="908721"/>
            <a:ext cx="929580" cy="667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www.boomloosrijden.nl/boomloosrijdensiteframes/afbeeldingen/frankzij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1254" cy="7215214"/>
          </a:xfrm>
          <a:prstGeom prst="rect">
            <a:avLst/>
          </a:prstGeom>
          <a:noFill/>
        </p:spPr>
      </p:pic>
      <p:sp>
        <p:nvSpPr>
          <p:cNvPr id="5" name="Afgeronde rechthoek 4"/>
          <p:cNvSpPr/>
          <p:nvPr/>
        </p:nvSpPr>
        <p:spPr>
          <a:xfrm>
            <a:off x="1643042" y="5650988"/>
            <a:ext cx="7072330" cy="86409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0" dirty="0" smtClean="0"/>
              <a:t>optuigen, inspannen</a:t>
            </a:r>
            <a:endParaRPr lang="nl-NL" sz="6000" dirty="0"/>
          </a:p>
        </p:txBody>
      </p:sp>
      <p:sp>
        <p:nvSpPr>
          <p:cNvPr id="6" name="Afgeronde rechthoek 5"/>
          <p:cNvSpPr/>
          <p:nvPr/>
        </p:nvSpPr>
        <p:spPr>
          <a:xfrm>
            <a:off x="1643042" y="4714884"/>
            <a:ext cx="7072330" cy="86409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0" dirty="0" smtClean="0"/>
              <a:t>to </a:t>
            </a:r>
            <a:r>
              <a:rPr lang="nl-NL" sz="6000" dirty="0" err="1" smtClean="0"/>
              <a:t>harness</a:t>
            </a:r>
            <a:endParaRPr lang="nl-NL" sz="600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0392" y="188640"/>
            <a:ext cx="765448" cy="365125"/>
          </a:xfrm>
        </p:spPr>
        <p:txBody>
          <a:bodyPr/>
          <a:lstStyle/>
          <a:p>
            <a:fld id="{7306F2DD-5F4B-46D5-98FD-D16852433A7B}" type="slidenum">
              <a:rPr lang="nl-NL" sz="2800" smtClean="0">
                <a:solidFill>
                  <a:schemeClr val="bg1"/>
                </a:solidFill>
              </a:rPr>
              <a:pPr/>
              <a:t>10</a:t>
            </a:fld>
            <a:endParaRPr lang="nl-NL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www.dekoerier.nu/multimedia/dekoerier/dynamic/00043/fkmen1_JPG_43755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5850" y="0"/>
            <a:ext cx="10359954" cy="6858000"/>
          </a:xfrm>
          <a:prstGeom prst="rect">
            <a:avLst/>
          </a:prstGeom>
          <a:noFill/>
        </p:spPr>
      </p:pic>
      <p:sp>
        <p:nvSpPr>
          <p:cNvPr id="5" name="Afgeronde rechthoek 4"/>
          <p:cNvSpPr/>
          <p:nvPr/>
        </p:nvSpPr>
        <p:spPr>
          <a:xfrm>
            <a:off x="1643042" y="5650988"/>
            <a:ext cx="7072330" cy="86409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0" dirty="0" smtClean="0"/>
              <a:t>aftuigen, uitspannen</a:t>
            </a:r>
            <a:endParaRPr lang="nl-NL" sz="6000" dirty="0"/>
          </a:p>
        </p:txBody>
      </p:sp>
      <p:sp>
        <p:nvSpPr>
          <p:cNvPr id="6" name="Afgeronde rechthoek 5"/>
          <p:cNvSpPr/>
          <p:nvPr/>
        </p:nvSpPr>
        <p:spPr>
          <a:xfrm>
            <a:off x="1643042" y="4714884"/>
            <a:ext cx="7072330" cy="86409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0" dirty="0" smtClean="0"/>
              <a:t>to </a:t>
            </a:r>
            <a:r>
              <a:rPr lang="nl-NL" sz="6000" dirty="0" err="1" smtClean="0"/>
              <a:t>unharness</a:t>
            </a:r>
            <a:endParaRPr lang="nl-NL" sz="600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0392" y="188640"/>
            <a:ext cx="765448" cy="365125"/>
          </a:xfrm>
        </p:spPr>
        <p:txBody>
          <a:bodyPr/>
          <a:lstStyle/>
          <a:p>
            <a:fld id="{7306F2DD-5F4B-46D5-98FD-D16852433A7B}" type="slidenum">
              <a:rPr lang="nl-NL" sz="2800" smtClean="0">
                <a:solidFill>
                  <a:schemeClr val="bg1"/>
                </a:solidFill>
              </a:rPr>
              <a:pPr/>
              <a:t>11</a:t>
            </a:fld>
            <a:endParaRPr lang="nl-NL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0" name="Picture 12" descr="http://t2.gstatic.com/images?q=tbn:ANd9GcSn-SvZ-guo2BD0RRrDv3MrKT6si6XwtyEiQpXXER9IZokvQPDrv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620688"/>
            <a:ext cx="3552395" cy="2664298"/>
          </a:xfrm>
          <a:prstGeom prst="rect">
            <a:avLst/>
          </a:prstGeom>
          <a:noFill/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0392" y="188640"/>
            <a:ext cx="765448" cy="365125"/>
          </a:xfrm>
        </p:spPr>
        <p:txBody>
          <a:bodyPr/>
          <a:lstStyle/>
          <a:p>
            <a:fld id="{7306F2DD-5F4B-46D5-98FD-D16852433A7B}" type="slidenum">
              <a:rPr lang="nl-NL" sz="2800" smtClean="0">
                <a:solidFill>
                  <a:schemeClr val="tx1"/>
                </a:solidFill>
              </a:rPr>
              <a:pPr/>
              <a:t>12</a:t>
            </a:fld>
            <a:endParaRPr lang="nl-NL" sz="2800" dirty="0">
              <a:solidFill>
                <a:schemeClr val="tx1"/>
              </a:solidFill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4283968" y="0"/>
            <a:ext cx="3923928" cy="57663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stalondeugden</a:t>
            </a:r>
            <a:endParaRPr lang="nl-NL" sz="4000" dirty="0"/>
          </a:p>
        </p:txBody>
      </p:sp>
      <p:sp>
        <p:nvSpPr>
          <p:cNvPr id="9" name="Afgeronde rechthoek 8"/>
          <p:cNvSpPr/>
          <p:nvPr/>
        </p:nvSpPr>
        <p:spPr>
          <a:xfrm>
            <a:off x="899592" y="0"/>
            <a:ext cx="3312368" cy="57663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stable</a:t>
            </a:r>
            <a:r>
              <a:rPr lang="nl-NL" sz="4000" dirty="0" smtClean="0"/>
              <a:t> </a:t>
            </a:r>
            <a:r>
              <a:rPr lang="nl-NL" sz="4000" dirty="0" err="1" smtClean="0"/>
              <a:t>vices</a:t>
            </a:r>
            <a:endParaRPr lang="nl-NL" sz="4000" dirty="0"/>
          </a:p>
        </p:txBody>
      </p:sp>
      <p:pic>
        <p:nvPicPr>
          <p:cNvPr id="27650" name="Picture 2" descr="http://www.equestrianoutreach.com/EOWebPhotoFolder/Horse%20Crib%20Bi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1979712" cy="3096919"/>
          </a:xfrm>
          <a:prstGeom prst="rect">
            <a:avLst/>
          </a:prstGeom>
          <a:noFill/>
        </p:spPr>
      </p:pic>
      <p:sp>
        <p:nvSpPr>
          <p:cNvPr id="10" name="Afgeronde rechthoek 9"/>
          <p:cNvSpPr/>
          <p:nvPr/>
        </p:nvSpPr>
        <p:spPr>
          <a:xfrm>
            <a:off x="0" y="620688"/>
            <a:ext cx="2987824" cy="57663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kribbebijten</a:t>
            </a:r>
            <a:endParaRPr lang="nl-NL" sz="4000" dirty="0"/>
          </a:p>
        </p:txBody>
      </p:sp>
      <p:sp>
        <p:nvSpPr>
          <p:cNvPr id="11" name="Afgeronde rechthoek 10"/>
          <p:cNvSpPr/>
          <p:nvPr/>
        </p:nvSpPr>
        <p:spPr>
          <a:xfrm>
            <a:off x="0" y="3356992"/>
            <a:ext cx="2195736" cy="57663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cribbing</a:t>
            </a:r>
            <a:endParaRPr lang="nl-NL" sz="4000" dirty="0"/>
          </a:p>
        </p:txBody>
      </p:sp>
      <p:pic>
        <p:nvPicPr>
          <p:cNvPr id="27652" name="Picture 4" descr="http://www.equestrianoutreach.com/EOWebPhotoFolder/Horse%20Bit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219621"/>
            <a:ext cx="3779912" cy="2638379"/>
          </a:xfrm>
          <a:prstGeom prst="rect">
            <a:avLst/>
          </a:prstGeom>
          <a:noFill/>
        </p:spPr>
      </p:pic>
      <p:sp>
        <p:nvSpPr>
          <p:cNvPr id="12" name="Afgeronde rechthoek 11"/>
          <p:cNvSpPr/>
          <p:nvPr/>
        </p:nvSpPr>
        <p:spPr>
          <a:xfrm>
            <a:off x="5436096" y="6281366"/>
            <a:ext cx="3312368" cy="57663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biting</a:t>
            </a:r>
            <a:endParaRPr lang="nl-NL" sz="4000" dirty="0"/>
          </a:p>
        </p:txBody>
      </p:sp>
      <p:sp>
        <p:nvSpPr>
          <p:cNvPr id="13" name="Afgeronde rechthoek 12"/>
          <p:cNvSpPr/>
          <p:nvPr/>
        </p:nvSpPr>
        <p:spPr>
          <a:xfrm>
            <a:off x="5364088" y="4221088"/>
            <a:ext cx="1656184" cy="57663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bijten</a:t>
            </a:r>
            <a:endParaRPr lang="nl-NL" sz="4000" dirty="0"/>
          </a:p>
        </p:txBody>
      </p:sp>
      <p:pic>
        <p:nvPicPr>
          <p:cNvPr id="27656" name="Picture 8" descr="http://www.tamaragoochphoto.com/albums/WildHorses/Wild_Horse_Black_Stallion_Pawing_Photo_K3D07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0732" y="1412776"/>
            <a:ext cx="2923268" cy="1944216"/>
          </a:xfrm>
          <a:prstGeom prst="rect">
            <a:avLst/>
          </a:prstGeom>
          <a:noFill/>
        </p:spPr>
      </p:pic>
      <p:sp>
        <p:nvSpPr>
          <p:cNvPr id="16" name="Afgeronde rechthoek 15"/>
          <p:cNvSpPr/>
          <p:nvPr/>
        </p:nvSpPr>
        <p:spPr>
          <a:xfrm>
            <a:off x="5508104" y="3356992"/>
            <a:ext cx="3635896" cy="57663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pawing</a:t>
            </a:r>
            <a:r>
              <a:rPr lang="nl-NL" sz="4000" dirty="0" smtClean="0"/>
              <a:t>/</a:t>
            </a:r>
            <a:r>
              <a:rPr lang="nl-NL" sz="4000" dirty="0" err="1" smtClean="0"/>
              <a:t>digging</a:t>
            </a:r>
            <a:endParaRPr lang="nl-NL" sz="4000" dirty="0"/>
          </a:p>
        </p:txBody>
      </p:sp>
      <p:sp>
        <p:nvSpPr>
          <p:cNvPr id="17" name="Afgeronde rechthoek 16"/>
          <p:cNvSpPr/>
          <p:nvPr/>
        </p:nvSpPr>
        <p:spPr>
          <a:xfrm>
            <a:off x="6804248" y="836712"/>
            <a:ext cx="2339752" cy="57663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schrapen</a:t>
            </a:r>
            <a:endParaRPr lang="nl-NL" sz="4000" dirty="0"/>
          </a:p>
        </p:txBody>
      </p:sp>
      <p:pic>
        <p:nvPicPr>
          <p:cNvPr id="27658" name="Picture 10" descr="http://redponyfarm.typepad.com/red_pony_farm_a_journey_i/images/2007/05/16/shultzzigza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00500"/>
            <a:ext cx="3810000" cy="2857500"/>
          </a:xfrm>
          <a:prstGeom prst="rect">
            <a:avLst/>
          </a:prstGeom>
          <a:noFill/>
        </p:spPr>
      </p:pic>
      <p:sp>
        <p:nvSpPr>
          <p:cNvPr id="19" name="Afgeronde rechthoek 18"/>
          <p:cNvSpPr/>
          <p:nvPr/>
        </p:nvSpPr>
        <p:spPr>
          <a:xfrm>
            <a:off x="1619672" y="6281366"/>
            <a:ext cx="2160240" cy="57663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weaving</a:t>
            </a:r>
            <a:endParaRPr lang="nl-NL" sz="4000" dirty="0"/>
          </a:p>
        </p:txBody>
      </p:sp>
      <p:sp>
        <p:nvSpPr>
          <p:cNvPr id="20" name="Afgeronde rechthoek 19"/>
          <p:cNvSpPr/>
          <p:nvPr/>
        </p:nvSpPr>
        <p:spPr>
          <a:xfrm>
            <a:off x="2627784" y="4005064"/>
            <a:ext cx="1656184" cy="57663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weven</a:t>
            </a:r>
            <a:endParaRPr lang="nl-NL" sz="4000" dirty="0"/>
          </a:p>
        </p:txBody>
      </p:sp>
      <p:sp>
        <p:nvSpPr>
          <p:cNvPr id="22" name="Afgeronde rechthoek 21"/>
          <p:cNvSpPr/>
          <p:nvPr/>
        </p:nvSpPr>
        <p:spPr>
          <a:xfrm>
            <a:off x="3131840" y="620688"/>
            <a:ext cx="2952328" cy="57663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schoppen</a:t>
            </a:r>
            <a:endParaRPr lang="nl-NL" sz="4000" dirty="0"/>
          </a:p>
        </p:txBody>
      </p:sp>
      <p:sp>
        <p:nvSpPr>
          <p:cNvPr id="23" name="Afgeronde rechthoek 22"/>
          <p:cNvSpPr/>
          <p:nvPr/>
        </p:nvSpPr>
        <p:spPr>
          <a:xfrm>
            <a:off x="3491880" y="2996952"/>
            <a:ext cx="1728192" cy="57663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kicking</a:t>
            </a:r>
            <a:endParaRPr lang="nl-NL" sz="4000" dirty="0"/>
          </a:p>
        </p:txBody>
      </p:sp>
      <p:cxnSp>
        <p:nvCxnSpPr>
          <p:cNvPr id="24" name="Gekromde verbindingslijn 23"/>
          <p:cNvCxnSpPr/>
          <p:nvPr/>
        </p:nvCxnSpPr>
        <p:spPr>
          <a:xfrm flipV="1">
            <a:off x="1043608" y="4869160"/>
            <a:ext cx="1584176" cy="144016"/>
          </a:xfrm>
          <a:prstGeom prst="curvedConnector3">
            <a:avLst>
              <a:gd name="adj1" fmla="val 50000"/>
            </a:avLst>
          </a:prstGeom>
          <a:ln w="381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18519E-6 C -0.01614 0.00232 -0.01771 0.00579 -0.03229 0.0088 C -0.03923 0.01181 -0.04635 0.01413 -0.0533 0.01737 C -0.0592 0.01667 -0.06528 0.01667 -0.07101 0.01505 C -0.07292 0.01459 -0.07396 0.01135 -0.07587 0.01088 C -0.08489 0.00903 -0.0941 0.0095 -0.1033 0.0088 C -0.10486 0.00811 -0.10989 0.00649 -0.10816 0.00649 C -0.08559 0.00649 -0.06423 0.01459 -0.04201 0.01737 C -0.01354 0.01667 0.01511 0.0169 0.04358 0.01505 C 0.04688 0.01482 0.05313 0.01088 0.05313 0.01088 C 0.06163 0.00325 0.06597 0.00394 0.07743 0.00232 C 0.07257 0.0044 0.06736 0.00579 0.06285 0.0088 C 0.06111 0.00996 0.05972 0.01204 0.05799 0.01297 C 0.04879 0.01737 0.03837 0.01945 0.02899 0.02385 C -0.00104 0.02315 -0.03125 0.02292 -0.06128 0.02153 C -0.07118 0.02107 -0.07969 0.01297 -0.09028 0.01297 C -0.09253 0.01297 -0.08594 0.01459 -0.08385 0.01505 C -0.08003 0.01598 -0.07639 0.01713 -0.07257 0.01737 C -0.04253 0.01876 -0.01233 0.01876 0.01771 0.01945 C 0.02743 0.01876 0.03715 0.01899 0.0467 0.01737 C 0.0559 0.01575 0.06476 0.00649 0.07413 0.00649 L 0.09028 -0.00416 " pathEditMode="relative" ptsTypes="ffffffffffffffffffffAA">
                                      <p:cBhvr>
                                        <p:cTn id="9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0392" y="188640"/>
            <a:ext cx="765448" cy="365125"/>
          </a:xfrm>
        </p:spPr>
        <p:txBody>
          <a:bodyPr/>
          <a:lstStyle/>
          <a:p>
            <a:fld id="{7306F2DD-5F4B-46D5-98FD-D16852433A7B}" type="slidenum">
              <a:rPr lang="nl-NL" sz="2800" smtClean="0">
                <a:solidFill>
                  <a:schemeClr val="tx1"/>
                </a:solidFill>
              </a:rPr>
              <a:pPr/>
              <a:t>13</a:t>
            </a:fld>
            <a:endParaRPr lang="nl-NL" sz="2800">
              <a:solidFill>
                <a:schemeClr val="tx1"/>
              </a:solidFill>
            </a:endParaRPr>
          </a:p>
        </p:txBody>
      </p:sp>
      <p:pic>
        <p:nvPicPr>
          <p:cNvPr id="53250" name="Picture 2" descr="http://www.equiculture.com.au/wpimages/wp8824eded_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1973567" cy="2952328"/>
          </a:xfrm>
          <a:prstGeom prst="rect">
            <a:avLst/>
          </a:prstGeom>
          <a:noFill/>
        </p:spPr>
      </p:pic>
      <p:sp>
        <p:nvSpPr>
          <p:cNvPr id="8" name="Afgeronde rechthoek 7"/>
          <p:cNvSpPr/>
          <p:nvPr/>
        </p:nvSpPr>
        <p:spPr>
          <a:xfrm>
            <a:off x="35496" y="3501008"/>
            <a:ext cx="2736304" cy="57663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habituation</a:t>
            </a:r>
            <a:endParaRPr lang="nl-NL" sz="4000" dirty="0"/>
          </a:p>
        </p:txBody>
      </p:sp>
      <p:sp>
        <p:nvSpPr>
          <p:cNvPr id="9" name="Afgeronde rechthoek 8"/>
          <p:cNvSpPr/>
          <p:nvPr/>
        </p:nvSpPr>
        <p:spPr>
          <a:xfrm>
            <a:off x="251520" y="0"/>
            <a:ext cx="2592288" cy="57663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gewenning</a:t>
            </a:r>
            <a:endParaRPr lang="nl-NL" sz="4000" dirty="0"/>
          </a:p>
        </p:txBody>
      </p:sp>
      <p:pic>
        <p:nvPicPr>
          <p:cNvPr id="53251" name="Picture 3" descr="http://i.ehow.com/images/a00/01/8a/hold-horses-reins-1.1-800X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908720"/>
            <a:ext cx="2664296" cy="1903069"/>
          </a:xfrm>
          <a:prstGeom prst="rect">
            <a:avLst/>
          </a:prstGeom>
          <a:noFill/>
        </p:spPr>
      </p:pic>
      <p:pic>
        <p:nvPicPr>
          <p:cNvPr id="53252" name="Picture 4" descr="http://i.ehow.com/images/a00/01/8a/hold-horses-reins-1.2-800X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852936"/>
            <a:ext cx="2664296" cy="1903069"/>
          </a:xfrm>
          <a:prstGeom prst="rect">
            <a:avLst/>
          </a:prstGeom>
          <a:noFill/>
        </p:spPr>
      </p:pic>
      <p:pic>
        <p:nvPicPr>
          <p:cNvPr id="53254" name="Picture 6" descr="http://i.ehow.com/images/a00/01/8a/hold-horses-reins-800X8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1654" y="908720"/>
            <a:ext cx="2621091" cy="1872208"/>
          </a:xfrm>
          <a:prstGeom prst="rect">
            <a:avLst/>
          </a:prstGeom>
          <a:noFill/>
        </p:spPr>
      </p:pic>
      <p:pic>
        <p:nvPicPr>
          <p:cNvPr id="53256" name="Picture 8" descr="http://www.corbisimages.com/images/572/234D9A91-9D79-44B1-B638-A06C88D9EBB8/42-159038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2852936"/>
            <a:ext cx="2598784" cy="1907749"/>
          </a:xfrm>
          <a:prstGeom prst="rect">
            <a:avLst/>
          </a:prstGeom>
          <a:noFill/>
        </p:spPr>
      </p:pic>
      <p:sp>
        <p:nvSpPr>
          <p:cNvPr id="13" name="Afgeronde rechthoek 12"/>
          <p:cNvSpPr/>
          <p:nvPr/>
        </p:nvSpPr>
        <p:spPr>
          <a:xfrm>
            <a:off x="4860032" y="4797152"/>
            <a:ext cx="2736304" cy="57663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hands/reins</a:t>
            </a:r>
            <a:endParaRPr lang="nl-NL" sz="4000" dirty="0"/>
          </a:p>
        </p:txBody>
      </p:sp>
      <p:sp>
        <p:nvSpPr>
          <p:cNvPr id="14" name="Afgeronde rechthoek 13"/>
          <p:cNvSpPr/>
          <p:nvPr/>
        </p:nvSpPr>
        <p:spPr>
          <a:xfrm>
            <a:off x="4499992" y="332656"/>
            <a:ext cx="3312368" cy="57663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teugelhulpen</a:t>
            </a:r>
            <a:endParaRPr lang="nl-NL" sz="4000" dirty="0"/>
          </a:p>
        </p:txBody>
      </p:sp>
      <p:sp>
        <p:nvSpPr>
          <p:cNvPr id="15" name="Afgeronde rechthoek 14"/>
          <p:cNvSpPr/>
          <p:nvPr/>
        </p:nvSpPr>
        <p:spPr>
          <a:xfrm>
            <a:off x="683568" y="4221088"/>
            <a:ext cx="2736304" cy="57663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obedience</a:t>
            </a:r>
            <a:endParaRPr lang="nl-NL" sz="4000" dirty="0"/>
          </a:p>
        </p:txBody>
      </p:sp>
      <p:sp>
        <p:nvSpPr>
          <p:cNvPr id="16" name="Afgeronde rechthoek 15"/>
          <p:cNvSpPr/>
          <p:nvPr/>
        </p:nvSpPr>
        <p:spPr>
          <a:xfrm>
            <a:off x="683568" y="4869160"/>
            <a:ext cx="3888432" cy="57663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gehoorzaamheid</a:t>
            </a:r>
            <a:endParaRPr lang="nl-NL" sz="4000" dirty="0"/>
          </a:p>
        </p:txBody>
      </p:sp>
      <p:sp>
        <p:nvSpPr>
          <p:cNvPr id="17" name="Actieknop: Introductiepagina 16">
            <a:hlinkClick r:id="rId7" action="ppaction://hlinksldjump" highlightClick="1"/>
          </p:cNvPr>
          <p:cNvSpPr/>
          <p:nvPr/>
        </p:nvSpPr>
        <p:spPr>
          <a:xfrm>
            <a:off x="7740352" y="5229200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boktimg.nl/w/images/thumb/9/99/Hoofdstel.jpg/400px-Hoofdstel.jpg">
            <a:hlinkClick r:id="rId2" tooltip="De onderdelen van een hoofdstel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3274" y="0"/>
            <a:ext cx="5350725" cy="4869160"/>
          </a:xfrm>
          <a:prstGeom prst="rect">
            <a:avLst/>
          </a:prstGeom>
          <a:noFill/>
        </p:spPr>
      </p:pic>
      <p:pic>
        <p:nvPicPr>
          <p:cNvPr id="65538" name="Picture 2" descr="http://1.bp.blogspot.com/_9sY5OjyitkE/SllKJewAz9I/AAAAAAAAAJo/f5sY8ZTId60/s400/legacy-draw-re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212976" cy="3212976"/>
          </a:xfrm>
          <a:prstGeom prst="rect">
            <a:avLst/>
          </a:prstGeom>
          <a:noFill/>
        </p:spPr>
      </p:pic>
      <p:sp>
        <p:nvSpPr>
          <p:cNvPr id="5" name="Afgeronde rechthoek 4"/>
          <p:cNvSpPr/>
          <p:nvPr/>
        </p:nvSpPr>
        <p:spPr>
          <a:xfrm>
            <a:off x="0" y="2636912"/>
            <a:ext cx="2016224" cy="57663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teugels</a:t>
            </a:r>
            <a:endParaRPr lang="nl-NL" sz="4000" dirty="0"/>
          </a:p>
        </p:txBody>
      </p:sp>
      <p:sp>
        <p:nvSpPr>
          <p:cNvPr id="6" name="Afgeronde rechthoek 5"/>
          <p:cNvSpPr/>
          <p:nvPr/>
        </p:nvSpPr>
        <p:spPr>
          <a:xfrm>
            <a:off x="899592" y="0"/>
            <a:ext cx="1296144" cy="57663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reins</a:t>
            </a:r>
            <a:endParaRPr lang="nl-NL" sz="400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0392" y="188640"/>
            <a:ext cx="765448" cy="365125"/>
          </a:xfrm>
        </p:spPr>
        <p:txBody>
          <a:bodyPr/>
          <a:lstStyle/>
          <a:p>
            <a:fld id="{7306F2DD-5F4B-46D5-98FD-D16852433A7B}" type="slidenum">
              <a:rPr lang="nl-NL" sz="2800" smtClean="0">
                <a:solidFill>
                  <a:schemeClr val="bg1"/>
                </a:solidFill>
              </a:rPr>
              <a:pPr/>
              <a:t>14</a:t>
            </a:fld>
            <a:endParaRPr lang="nl-NL" sz="2800" dirty="0">
              <a:solidFill>
                <a:schemeClr val="bg1"/>
              </a:solidFill>
            </a:endParaRPr>
          </a:p>
        </p:txBody>
      </p:sp>
      <p:pic>
        <p:nvPicPr>
          <p:cNvPr id="8" name="Picture 2" descr="http://www.horses.nl/images/user/vraagenaanbod/6c86d954aed290cf89f7e9013c8f320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4459" y="4725144"/>
            <a:ext cx="2849541" cy="2132856"/>
          </a:xfrm>
          <a:prstGeom prst="rect">
            <a:avLst/>
          </a:prstGeom>
          <a:noFill/>
        </p:spPr>
      </p:pic>
      <p:sp>
        <p:nvSpPr>
          <p:cNvPr id="9" name="Afgeronde rechthoek 8"/>
          <p:cNvSpPr/>
          <p:nvPr/>
        </p:nvSpPr>
        <p:spPr>
          <a:xfrm>
            <a:off x="7452320" y="4941168"/>
            <a:ext cx="936104" cy="57663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bit</a:t>
            </a:r>
            <a:endParaRPr lang="nl-NL" sz="4000" dirty="0"/>
          </a:p>
        </p:txBody>
      </p:sp>
      <p:sp>
        <p:nvSpPr>
          <p:cNvPr id="10" name="Afgeronde rechthoek 9"/>
          <p:cNvSpPr/>
          <p:nvPr/>
        </p:nvSpPr>
        <p:spPr>
          <a:xfrm>
            <a:off x="8207896" y="6281366"/>
            <a:ext cx="936104" cy="57663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bit</a:t>
            </a:r>
            <a:endParaRPr lang="nl-NL" sz="4000" dirty="0"/>
          </a:p>
        </p:txBody>
      </p:sp>
      <p:sp>
        <p:nvSpPr>
          <p:cNvPr id="11" name="Afgeronde rechthoek 10"/>
          <p:cNvSpPr/>
          <p:nvPr/>
        </p:nvSpPr>
        <p:spPr>
          <a:xfrm>
            <a:off x="4499992" y="4365104"/>
            <a:ext cx="3600400" cy="59658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hoofdstel, toom</a:t>
            </a:r>
            <a:endParaRPr lang="nl-NL" sz="4000" dirty="0"/>
          </a:p>
        </p:txBody>
      </p:sp>
      <p:sp>
        <p:nvSpPr>
          <p:cNvPr id="12" name="Afgeronde rechthoek 11"/>
          <p:cNvSpPr/>
          <p:nvPr/>
        </p:nvSpPr>
        <p:spPr>
          <a:xfrm>
            <a:off x="3779912" y="0"/>
            <a:ext cx="1556090" cy="59658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bridle</a:t>
            </a:r>
            <a:endParaRPr lang="nl-NL" sz="4000" dirty="0"/>
          </a:p>
        </p:txBody>
      </p:sp>
      <p:sp>
        <p:nvSpPr>
          <p:cNvPr id="14" name="Afgeronde rechthoek 13"/>
          <p:cNvSpPr/>
          <p:nvPr/>
        </p:nvSpPr>
        <p:spPr>
          <a:xfrm>
            <a:off x="0" y="3573016"/>
            <a:ext cx="432048" cy="432048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1</a:t>
            </a:r>
            <a:endParaRPr lang="nl-NL" sz="2800" dirty="0"/>
          </a:p>
        </p:txBody>
      </p:sp>
      <p:sp>
        <p:nvSpPr>
          <p:cNvPr id="15" name="Afgeronde rechthoek 14"/>
          <p:cNvSpPr/>
          <p:nvPr/>
        </p:nvSpPr>
        <p:spPr>
          <a:xfrm>
            <a:off x="1691680" y="3573016"/>
            <a:ext cx="1403648" cy="3600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smtClean="0"/>
              <a:t>teugels</a:t>
            </a:r>
            <a:endParaRPr lang="nl-NL" sz="2800" dirty="0"/>
          </a:p>
        </p:txBody>
      </p:sp>
      <p:sp>
        <p:nvSpPr>
          <p:cNvPr id="16" name="Afgeronde rechthoek 15"/>
          <p:cNvSpPr/>
          <p:nvPr/>
        </p:nvSpPr>
        <p:spPr>
          <a:xfrm>
            <a:off x="539552" y="3573016"/>
            <a:ext cx="1115616" cy="3600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smtClean="0"/>
              <a:t>reins</a:t>
            </a:r>
            <a:endParaRPr lang="nl-NL" sz="2800" dirty="0"/>
          </a:p>
        </p:txBody>
      </p:sp>
      <p:sp>
        <p:nvSpPr>
          <p:cNvPr id="17" name="Afgeronde rechthoek 16"/>
          <p:cNvSpPr/>
          <p:nvPr/>
        </p:nvSpPr>
        <p:spPr>
          <a:xfrm>
            <a:off x="0" y="4005064"/>
            <a:ext cx="432048" cy="3600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2</a:t>
            </a:r>
            <a:endParaRPr lang="nl-NL" sz="2800" dirty="0"/>
          </a:p>
        </p:txBody>
      </p:sp>
      <p:sp>
        <p:nvSpPr>
          <p:cNvPr id="18" name="Afgeronde rechthoek 17"/>
          <p:cNvSpPr/>
          <p:nvPr/>
        </p:nvSpPr>
        <p:spPr>
          <a:xfrm>
            <a:off x="528148" y="3979731"/>
            <a:ext cx="1811604" cy="3600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err="1" smtClean="0"/>
              <a:t>headpiece</a:t>
            </a:r>
            <a:endParaRPr lang="nl-NL" sz="2800" dirty="0"/>
          </a:p>
        </p:txBody>
      </p:sp>
      <p:sp>
        <p:nvSpPr>
          <p:cNvPr id="19" name="Afgeronde rechthoek 18"/>
          <p:cNvSpPr/>
          <p:nvPr/>
        </p:nvSpPr>
        <p:spPr>
          <a:xfrm>
            <a:off x="2393168" y="3962715"/>
            <a:ext cx="1420710" cy="3600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smtClean="0"/>
              <a:t>kopstuk</a:t>
            </a:r>
            <a:endParaRPr lang="nl-NL" sz="2800" dirty="0"/>
          </a:p>
        </p:txBody>
      </p:sp>
      <p:sp>
        <p:nvSpPr>
          <p:cNvPr id="20" name="Afgeronde rechthoek 19"/>
          <p:cNvSpPr/>
          <p:nvPr/>
        </p:nvSpPr>
        <p:spPr>
          <a:xfrm>
            <a:off x="0" y="4365104"/>
            <a:ext cx="432048" cy="3600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3</a:t>
            </a:r>
            <a:endParaRPr lang="nl-NL" sz="2800" dirty="0"/>
          </a:p>
        </p:txBody>
      </p:sp>
      <p:sp>
        <p:nvSpPr>
          <p:cNvPr id="21" name="Afgeronde rechthoek 20"/>
          <p:cNvSpPr/>
          <p:nvPr/>
        </p:nvSpPr>
        <p:spPr>
          <a:xfrm>
            <a:off x="539552" y="4365104"/>
            <a:ext cx="1944216" cy="3600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err="1" smtClean="0"/>
              <a:t>throatlash</a:t>
            </a:r>
            <a:endParaRPr lang="nl-NL" sz="2800" dirty="0"/>
          </a:p>
        </p:txBody>
      </p:sp>
      <p:sp>
        <p:nvSpPr>
          <p:cNvPr id="22" name="Afgeronde rechthoek 21"/>
          <p:cNvSpPr/>
          <p:nvPr/>
        </p:nvSpPr>
        <p:spPr>
          <a:xfrm>
            <a:off x="2555776" y="4365104"/>
            <a:ext cx="1728192" cy="3600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smtClean="0"/>
              <a:t>keelriem</a:t>
            </a:r>
            <a:endParaRPr lang="nl-NL" sz="2800" dirty="0"/>
          </a:p>
        </p:txBody>
      </p:sp>
      <p:sp>
        <p:nvSpPr>
          <p:cNvPr id="23" name="Afgeronde rechthoek 22"/>
          <p:cNvSpPr/>
          <p:nvPr/>
        </p:nvSpPr>
        <p:spPr>
          <a:xfrm>
            <a:off x="0" y="4725144"/>
            <a:ext cx="432048" cy="3600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4</a:t>
            </a:r>
            <a:endParaRPr lang="nl-NL" sz="2800" dirty="0"/>
          </a:p>
        </p:txBody>
      </p:sp>
      <p:sp>
        <p:nvSpPr>
          <p:cNvPr id="24" name="Afgeronde rechthoek 23"/>
          <p:cNvSpPr/>
          <p:nvPr/>
        </p:nvSpPr>
        <p:spPr>
          <a:xfrm>
            <a:off x="539552" y="4725144"/>
            <a:ext cx="2088232" cy="3600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err="1" smtClean="0"/>
              <a:t>cheek</a:t>
            </a:r>
            <a:r>
              <a:rPr lang="nl-NL" sz="2800" dirty="0" smtClean="0"/>
              <a:t> </a:t>
            </a:r>
            <a:r>
              <a:rPr lang="nl-NL" sz="2800" dirty="0" err="1" smtClean="0"/>
              <a:t>straps</a:t>
            </a:r>
            <a:endParaRPr lang="nl-NL" sz="2800" dirty="0"/>
          </a:p>
        </p:txBody>
      </p:sp>
      <p:sp>
        <p:nvSpPr>
          <p:cNvPr id="25" name="Afgeronde rechthoek 24"/>
          <p:cNvSpPr/>
          <p:nvPr/>
        </p:nvSpPr>
        <p:spPr>
          <a:xfrm>
            <a:off x="2699792" y="4725144"/>
            <a:ext cx="1368152" cy="3600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smtClean="0"/>
              <a:t>bakstuk</a:t>
            </a:r>
            <a:endParaRPr lang="nl-NL" sz="2800" dirty="0"/>
          </a:p>
        </p:txBody>
      </p:sp>
      <p:sp>
        <p:nvSpPr>
          <p:cNvPr id="26" name="Afgeronde rechthoek 25"/>
          <p:cNvSpPr/>
          <p:nvPr/>
        </p:nvSpPr>
        <p:spPr>
          <a:xfrm>
            <a:off x="0" y="5085184"/>
            <a:ext cx="432048" cy="3600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5</a:t>
            </a:r>
            <a:endParaRPr lang="nl-NL" sz="2800" dirty="0"/>
          </a:p>
        </p:txBody>
      </p:sp>
      <p:sp>
        <p:nvSpPr>
          <p:cNvPr id="27" name="Afgeronde rechthoek 26"/>
          <p:cNvSpPr/>
          <p:nvPr/>
        </p:nvSpPr>
        <p:spPr>
          <a:xfrm>
            <a:off x="539552" y="5085184"/>
            <a:ext cx="720080" cy="3600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smtClean="0"/>
              <a:t>bit</a:t>
            </a:r>
            <a:endParaRPr lang="nl-NL" sz="2800" dirty="0"/>
          </a:p>
        </p:txBody>
      </p:sp>
      <p:sp>
        <p:nvSpPr>
          <p:cNvPr id="28" name="Afgeronde rechthoek 27"/>
          <p:cNvSpPr/>
          <p:nvPr/>
        </p:nvSpPr>
        <p:spPr>
          <a:xfrm>
            <a:off x="1331640" y="5085184"/>
            <a:ext cx="683568" cy="357673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smtClean="0"/>
              <a:t>bit</a:t>
            </a:r>
            <a:endParaRPr lang="nl-NL" sz="2800" dirty="0"/>
          </a:p>
        </p:txBody>
      </p:sp>
      <p:sp>
        <p:nvSpPr>
          <p:cNvPr id="29" name="Afgeronde rechthoek 28"/>
          <p:cNvSpPr/>
          <p:nvPr/>
        </p:nvSpPr>
        <p:spPr>
          <a:xfrm>
            <a:off x="0" y="5445224"/>
            <a:ext cx="432048" cy="3600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6</a:t>
            </a:r>
            <a:endParaRPr lang="nl-NL" sz="2800" dirty="0"/>
          </a:p>
        </p:txBody>
      </p:sp>
      <p:sp>
        <p:nvSpPr>
          <p:cNvPr id="30" name="Afgeronde rechthoek 29"/>
          <p:cNvSpPr/>
          <p:nvPr/>
        </p:nvSpPr>
        <p:spPr>
          <a:xfrm>
            <a:off x="539552" y="5445224"/>
            <a:ext cx="2592288" cy="3600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smtClean="0"/>
              <a:t>flash </a:t>
            </a:r>
            <a:r>
              <a:rPr lang="nl-NL" sz="2800" dirty="0" err="1" smtClean="0"/>
              <a:t>extension</a:t>
            </a:r>
            <a:endParaRPr lang="nl-NL" sz="2800" dirty="0"/>
          </a:p>
        </p:txBody>
      </p:sp>
      <p:sp>
        <p:nvSpPr>
          <p:cNvPr id="31" name="Afgeronde rechthoek 30"/>
          <p:cNvSpPr/>
          <p:nvPr/>
        </p:nvSpPr>
        <p:spPr>
          <a:xfrm>
            <a:off x="3203848" y="5445224"/>
            <a:ext cx="1547664" cy="3600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smtClean="0"/>
              <a:t>sperriem</a:t>
            </a:r>
            <a:endParaRPr lang="nl-NL" sz="2800" dirty="0"/>
          </a:p>
        </p:txBody>
      </p:sp>
      <p:sp>
        <p:nvSpPr>
          <p:cNvPr id="32" name="Afgeronde rechthoek 31"/>
          <p:cNvSpPr/>
          <p:nvPr/>
        </p:nvSpPr>
        <p:spPr>
          <a:xfrm>
            <a:off x="0" y="5805264"/>
            <a:ext cx="432048" cy="3600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7</a:t>
            </a:r>
            <a:endParaRPr lang="nl-NL" sz="2800" dirty="0"/>
          </a:p>
        </p:txBody>
      </p:sp>
      <p:sp>
        <p:nvSpPr>
          <p:cNvPr id="33" name="Afgeronde rechthoek 32"/>
          <p:cNvSpPr/>
          <p:nvPr/>
        </p:nvSpPr>
        <p:spPr>
          <a:xfrm>
            <a:off x="539552" y="5805264"/>
            <a:ext cx="1872208" cy="3600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err="1" smtClean="0"/>
              <a:t>nose-band</a:t>
            </a:r>
            <a:endParaRPr lang="nl-NL" sz="2800" dirty="0"/>
          </a:p>
        </p:txBody>
      </p:sp>
      <p:sp>
        <p:nvSpPr>
          <p:cNvPr id="34" name="Afgeronde rechthoek 33"/>
          <p:cNvSpPr/>
          <p:nvPr/>
        </p:nvSpPr>
        <p:spPr>
          <a:xfrm>
            <a:off x="2483768" y="6165304"/>
            <a:ext cx="1728192" cy="3600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smtClean="0"/>
              <a:t>frontriem</a:t>
            </a:r>
          </a:p>
        </p:txBody>
      </p:sp>
      <p:sp>
        <p:nvSpPr>
          <p:cNvPr id="35" name="Afgeronde rechthoek 34"/>
          <p:cNvSpPr/>
          <p:nvPr/>
        </p:nvSpPr>
        <p:spPr>
          <a:xfrm>
            <a:off x="0" y="6165304"/>
            <a:ext cx="432048" cy="3600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8</a:t>
            </a:r>
            <a:endParaRPr lang="nl-NL" sz="2800" dirty="0"/>
          </a:p>
        </p:txBody>
      </p:sp>
      <p:sp>
        <p:nvSpPr>
          <p:cNvPr id="36" name="Afgeronde rechthoek 35"/>
          <p:cNvSpPr/>
          <p:nvPr/>
        </p:nvSpPr>
        <p:spPr>
          <a:xfrm>
            <a:off x="2483768" y="5805264"/>
            <a:ext cx="1584176" cy="3600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smtClean="0"/>
              <a:t>neusriem</a:t>
            </a:r>
            <a:endParaRPr lang="nl-NL" sz="2800" dirty="0"/>
          </a:p>
        </p:txBody>
      </p:sp>
      <p:sp>
        <p:nvSpPr>
          <p:cNvPr id="37" name="Afgeronde rechthoek 36"/>
          <p:cNvSpPr/>
          <p:nvPr/>
        </p:nvSpPr>
        <p:spPr>
          <a:xfrm>
            <a:off x="539552" y="6165304"/>
            <a:ext cx="1872208" cy="3600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err="1" smtClean="0"/>
              <a:t>browband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27" grpId="0" animBg="1"/>
      <p:bldP spid="28" grpId="0" animBg="1"/>
      <p:bldP spid="30" grpId="0" animBg="1"/>
      <p:bldP spid="31" grpId="0" animBg="1"/>
      <p:bldP spid="33" grpId="0" animBg="1"/>
      <p:bldP spid="34" grpId="0" animBg="1"/>
      <p:bldP spid="36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8" name="Picture 18" descr="http://t3.gstatic.com/images?q=tbn:ANd9GcSstCaeDndG0C-gjHLtSTPBbi9JgKpUuO1D4yJEerzbPP75_iC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2483768" cy="2727503"/>
          </a:xfrm>
          <a:prstGeom prst="rect">
            <a:avLst/>
          </a:prstGeom>
          <a:noFill/>
        </p:spPr>
      </p:pic>
      <p:pic>
        <p:nvPicPr>
          <p:cNvPr id="51206" name="Picture 6" descr="Bestand:EnduranceSaddl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32656"/>
            <a:ext cx="2267744" cy="3273202"/>
          </a:xfrm>
          <a:prstGeom prst="rect">
            <a:avLst/>
          </a:prstGeom>
          <a:noFill/>
        </p:spPr>
      </p:pic>
      <p:pic>
        <p:nvPicPr>
          <p:cNvPr id="51210" name="Picture 10" descr="Bestand:BfArizon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5304" y="0"/>
            <a:ext cx="2612880" cy="3429000"/>
          </a:xfrm>
          <a:prstGeom prst="rect">
            <a:avLst/>
          </a:prstGeom>
          <a:noFill/>
        </p:spPr>
      </p:pic>
      <p:pic>
        <p:nvPicPr>
          <p:cNvPr id="51214" name="Picture 14" descr="http://boktimg.nl/w/images/thumb/3/35/Springzadel.jpg/180px-Springzade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951" y="3789040"/>
            <a:ext cx="3474293" cy="3068960"/>
          </a:xfrm>
          <a:prstGeom prst="rect">
            <a:avLst/>
          </a:prstGeom>
          <a:noFill/>
        </p:spPr>
      </p:pic>
      <p:sp>
        <p:nvSpPr>
          <p:cNvPr id="5" name="Afgeronde rechthoek 4"/>
          <p:cNvSpPr/>
          <p:nvPr/>
        </p:nvSpPr>
        <p:spPr>
          <a:xfrm>
            <a:off x="2699792" y="0"/>
            <a:ext cx="1835696" cy="476672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zadel</a:t>
            </a:r>
            <a:endParaRPr lang="nl-NL" sz="4000" dirty="0"/>
          </a:p>
        </p:txBody>
      </p:sp>
      <p:sp>
        <p:nvSpPr>
          <p:cNvPr id="6" name="Afgeronde rechthoek 5"/>
          <p:cNvSpPr/>
          <p:nvPr/>
        </p:nvSpPr>
        <p:spPr>
          <a:xfrm>
            <a:off x="0" y="0"/>
            <a:ext cx="1835696" cy="476672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saddle</a:t>
            </a:r>
            <a:endParaRPr lang="nl-NL" sz="400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0392" y="188640"/>
            <a:ext cx="765448" cy="365125"/>
          </a:xfrm>
        </p:spPr>
        <p:txBody>
          <a:bodyPr/>
          <a:lstStyle/>
          <a:p>
            <a:fld id="{7306F2DD-5F4B-46D5-98FD-D16852433A7B}" type="slidenum">
              <a:rPr lang="nl-NL" sz="2800" smtClean="0">
                <a:solidFill>
                  <a:schemeClr val="bg1"/>
                </a:solidFill>
              </a:rPr>
              <a:pPr/>
              <a:t>15</a:t>
            </a:fld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63" name="Afgeronde rechthoek 62"/>
          <p:cNvSpPr/>
          <p:nvPr/>
        </p:nvSpPr>
        <p:spPr>
          <a:xfrm>
            <a:off x="4860032" y="2996952"/>
            <a:ext cx="2376264" cy="3600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smtClean="0"/>
              <a:t>Westernzadel</a:t>
            </a:r>
            <a:endParaRPr lang="nl-NL" sz="2800" dirty="0"/>
          </a:p>
        </p:txBody>
      </p:sp>
      <p:sp>
        <p:nvSpPr>
          <p:cNvPr id="64" name="Afgeronde rechthoek 63"/>
          <p:cNvSpPr/>
          <p:nvPr/>
        </p:nvSpPr>
        <p:spPr>
          <a:xfrm>
            <a:off x="5940152" y="0"/>
            <a:ext cx="3203848" cy="476672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err="1" smtClean="0"/>
              <a:t>Endurance</a:t>
            </a:r>
            <a:r>
              <a:rPr lang="nl-NL" sz="2800" dirty="0" smtClean="0"/>
              <a:t> </a:t>
            </a:r>
            <a:r>
              <a:rPr lang="nl-NL" sz="2800" dirty="0" err="1" smtClean="0"/>
              <a:t>saddle</a:t>
            </a:r>
            <a:endParaRPr lang="nl-NL" sz="2800" dirty="0"/>
          </a:p>
        </p:txBody>
      </p:sp>
      <p:sp>
        <p:nvSpPr>
          <p:cNvPr id="65" name="Afgeronde rechthoek 64"/>
          <p:cNvSpPr/>
          <p:nvPr/>
        </p:nvSpPr>
        <p:spPr>
          <a:xfrm>
            <a:off x="2843808" y="4941168"/>
            <a:ext cx="2088232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smtClean="0"/>
              <a:t>springzadel</a:t>
            </a:r>
            <a:endParaRPr lang="nl-NL" sz="2800" dirty="0"/>
          </a:p>
        </p:txBody>
      </p:sp>
      <p:sp>
        <p:nvSpPr>
          <p:cNvPr id="66" name="Afgeronde rechthoek 65"/>
          <p:cNvSpPr/>
          <p:nvPr/>
        </p:nvSpPr>
        <p:spPr>
          <a:xfrm>
            <a:off x="3923928" y="3717032"/>
            <a:ext cx="2627784" cy="432048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smtClean="0"/>
              <a:t>dressuurzadel</a:t>
            </a:r>
            <a:endParaRPr lang="nl-NL" sz="2800" dirty="0"/>
          </a:p>
        </p:txBody>
      </p:sp>
      <p:sp>
        <p:nvSpPr>
          <p:cNvPr id="67" name="Afgeronde rechthoek 66"/>
          <p:cNvSpPr/>
          <p:nvPr/>
        </p:nvSpPr>
        <p:spPr>
          <a:xfrm>
            <a:off x="4211960" y="4149080"/>
            <a:ext cx="2627784" cy="432048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err="1" smtClean="0"/>
              <a:t>Dressage</a:t>
            </a:r>
            <a:r>
              <a:rPr lang="nl-NL" sz="2800" dirty="0" smtClean="0"/>
              <a:t> </a:t>
            </a:r>
            <a:r>
              <a:rPr lang="nl-NL" sz="2800" dirty="0" err="1" smtClean="0"/>
              <a:t>saddle</a:t>
            </a:r>
            <a:endParaRPr lang="nl-NL" sz="2800" dirty="0"/>
          </a:p>
        </p:txBody>
      </p:sp>
      <p:sp>
        <p:nvSpPr>
          <p:cNvPr id="69" name="Afgeronde rechthoek 68"/>
          <p:cNvSpPr/>
          <p:nvPr/>
        </p:nvSpPr>
        <p:spPr>
          <a:xfrm>
            <a:off x="2555776" y="5949280"/>
            <a:ext cx="2664296" cy="432048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smtClean="0"/>
              <a:t>jumping </a:t>
            </a:r>
            <a:r>
              <a:rPr lang="nl-NL" sz="2800" dirty="0" err="1" smtClean="0"/>
              <a:t>saddle</a:t>
            </a:r>
            <a:endParaRPr lang="nl-NL" sz="2800" dirty="0"/>
          </a:p>
        </p:txBody>
      </p:sp>
      <p:sp>
        <p:nvSpPr>
          <p:cNvPr id="70" name="Afgeronde rechthoek 69"/>
          <p:cNvSpPr/>
          <p:nvPr/>
        </p:nvSpPr>
        <p:spPr>
          <a:xfrm>
            <a:off x="6516216" y="2564904"/>
            <a:ext cx="2627784" cy="3600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err="1" smtClean="0"/>
              <a:t>endurancezadel</a:t>
            </a:r>
            <a:endParaRPr lang="nl-NL" sz="2800" dirty="0"/>
          </a:p>
        </p:txBody>
      </p:sp>
      <p:sp>
        <p:nvSpPr>
          <p:cNvPr id="71" name="Afgeronde rechthoek 70"/>
          <p:cNvSpPr/>
          <p:nvPr/>
        </p:nvSpPr>
        <p:spPr>
          <a:xfrm>
            <a:off x="1115616" y="2708920"/>
            <a:ext cx="3528392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err="1" smtClean="0"/>
              <a:t>ordinary</a:t>
            </a:r>
            <a:r>
              <a:rPr lang="nl-NL" sz="2800" dirty="0" smtClean="0"/>
              <a:t> </a:t>
            </a:r>
            <a:r>
              <a:rPr lang="nl-NL" sz="2800" dirty="0" err="1" smtClean="0"/>
              <a:t>riding-saddle</a:t>
            </a:r>
            <a:endParaRPr lang="nl-NL" sz="2800" dirty="0"/>
          </a:p>
        </p:txBody>
      </p:sp>
      <p:sp>
        <p:nvSpPr>
          <p:cNvPr id="72" name="Afgeronde rechthoek 71"/>
          <p:cNvSpPr/>
          <p:nvPr/>
        </p:nvSpPr>
        <p:spPr>
          <a:xfrm>
            <a:off x="251520" y="3284984"/>
            <a:ext cx="3240360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err="1" smtClean="0"/>
              <a:t>veelzijdigheidszadel</a:t>
            </a:r>
            <a:endParaRPr lang="nl-NL" sz="2800" dirty="0"/>
          </a:p>
        </p:txBody>
      </p:sp>
      <p:pic>
        <p:nvPicPr>
          <p:cNvPr id="51216" name="Picture 16" descr="http://t3.gstatic.com/images?q=tbn:ANd9GcSA3h43HpoBh0ipiHdv7LLtpDY-hWHSfp-hGcmShoJNxXndKbK9w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5" y="3791067"/>
            <a:ext cx="2555776" cy="3066933"/>
          </a:xfrm>
          <a:prstGeom prst="rect">
            <a:avLst/>
          </a:prstGeom>
          <a:noFill/>
        </p:spPr>
      </p:pic>
      <p:sp>
        <p:nvSpPr>
          <p:cNvPr id="58" name="Afgeronde rechthoek 57"/>
          <p:cNvSpPr/>
          <p:nvPr/>
        </p:nvSpPr>
        <p:spPr>
          <a:xfrm>
            <a:off x="4139952" y="2060848"/>
            <a:ext cx="2592288" cy="3600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smtClean="0"/>
              <a:t>Western </a:t>
            </a:r>
            <a:r>
              <a:rPr lang="nl-NL" sz="2800" dirty="0" err="1" smtClean="0"/>
              <a:t>saddle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9" grpId="0" animBg="1"/>
      <p:bldP spid="70" grpId="0" animBg="1"/>
      <p:bldP spid="71" grpId="0" animBg="1"/>
      <p:bldP spid="72" grpId="0" animBg="1"/>
      <p:bldP spid="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http://www.hrp.org.uk/Assets/Stirrup%20(asset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76640" cy="6858000"/>
          </a:xfrm>
          <a:prstGeom prst="rect">
            <a:avLst/>
          </a:prstGeom>
          <a:noFill/>
        </p:spPr>
      </p:pic>
      <p:sp>
        <p:nvSpPr>
          <p:cNvPr id="5" name="Afgeronde rechthoek 4"/>
          <p:cNvSpPr/>
          <p:nvPr/>
        </p:nvSpPr>
        <p:spPr>
          <a:xfrm>
            <a:off x="6012160" y="6021288"/>
            <a:ext cx="2871770" cy="55782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stijgbeugel</a:t>
            </a:r>
            <a:endParaRPr lang="nl-NL" sz="4000" dirty="0"/>
          </a:p>
        </p:txBody>
      </p:sp>
      <p:sp>
        <p:nvSpPr>
          <p:cNvPr id="6" name="Afgeronde rechthoek 5"/>
          <p:cNvSpPr/>
          <p:nvPr/>
        </p:nvSpPr>
        <p:spPr>
          <a:xfrm>
            <a:off x="6012160" y="5085184"/>
            <a:ext cx="2871770" cy="55782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stirrup</a:t>
            </a:r>
            <a:endParaRPr lang="nl-NL" sz="400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0392" y="188640"/>
            <a:ext cx="765448" cy="365125"/>
          </a:xfrm>
        </p:spPr>
        <p:txBody>
          <a:bodyPr/>
          <a:lstStyle/>
          <a:p>
            <a:fld id="{7306F2DD-5F4B-46D5-98FD-D16852433A7B}" type="slidenum">
              <a:rPr lang="nl-NL" sz="2800" smtClean="0">
                <a:solidFill>
                  <a:schemeClr val="bg1"/>
                </a:solidFill>
              </a:rPr>
              <a:pPr/>
              <a:t>16</a:t>
            </a:fld>
            <a:endParaRPr lang="nl-NL" sz="2800" dirty="0">
              <a:solidFill>
                <a:schemeClr val="bg1"/>
              </a:solidFill>
            </a:endParaRPr>
          </a:p>
        </p:txBody>
      </p:sp>
      <p:pic>
        <p:nvPicPr>
          <p:cNvPr id="50178" name="Picture 2" descr="http://regardinghorses.com/wp-content/uploads/2008/05/nyc-mounted-pol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0"/>
            <a:ext cx="3600400" cy="2702439"/>
          </a:xfrm>
          <a:prstGeom prst="rect">
            <a:avLst/>
          </a:prstGeom>
          <a:noFill/>
        </p:spPr>
      </p:pic>
      <p:sp>
        <p:nvSpPr>
          <p:cNvPr id="8" name="Afgeronde rechthoek 7"/>
          <p:cNvSpPr/>
          <p:nvPr/>
        </p:nvSpPr>
        <p:spPr>
          <a:xfrm>
            <a:off x="3203848" y="936104"/>
            <a:ext cx="3744416" cy="55782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bereden politie</a:t>
            </a:r>
            <a:endParaRPr lang="nl-NL" sz="4000" dirty="0"/>
          </a:p>
        </p:txBody>
      </p:sp>
      <p:sp>
        <p:nvSpPr>
          <p:cNvPr id="9" name="Afgeronde rechthoek 8"/>
          <p:cNvSpPr/>
          <p:nvPr/>
        </p:nvSpPr>
        <p:spPr>
          <a:xfrm>
            <a:off x="3203848" y="0"/>
            <a:ext cx="3960440" cy="55782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mounted</a:t>
            </a:r>
            <a:r>
              <a:rPr lang="nl-NL" sz="4000" dirty="0" smtClean="0"/>
              <a:t> </a:t>
            </a:r>
            <a:r>
              <a:rPr lang="nl-NL" sz="4000" dirty="0" err="1" smtClean="0"/>
              <a:t>police</a:t>
            </a:r>
            <a:endParaRPr lang="nl-NL" sz="4000" dirty="0"/>
          </a:p>
        </p:txBody>
      </p:sp>
      <p:pic>
        <p:nvPicPr>
          <p:cNvPr id="50180" name="Picture 4" descr="http://t1.gstatic.com/images?q=tbn:ANd9GcRchqujFDfBLAQDOwDHup_SCvfqlzfVC_AGtAV-SmRHMm0Ju9IG4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924944"/>
            <a:ext cx="176212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paardenhoek.nl/images/6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6713" y="0"/>
            <a:ext cx="1937288" cy="6858000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0"/>
            <a:ext cx="2420888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 descr="http://www.marathonwagen.com/files/products/menzweep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0"/>
            <a:ext cx="2520280" cy="3360374"/>
          </a:xfrm>
          <a:prstGeom prst="rect">
            <a:avLst/>
          </a:prstGeom>
          <a:noFill/>
        </p:spPr>
      </p:pic>
      <p:pic>
        <p:nvPicPr>
          <p:cNvPr id="64514" name="Picture 2" descr="engels zade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619375" cy="3724276"/>
          </a:xfrm>
          <a:prstGeom prst="rect">
            <a:avLst/>
          </a:prstGeom>
          <a:noFill/>
        </p:spPr>
      </p:pic>
      <p:sp>
        <p:nvSpPr>
          <p:cNvPr id="8" name="Afgeronde rechthoek 7"/>
          <p:cNvSpPr/>
          <p:nvPr/>
        </p:nvSpPr>
        <p:spPr>
          <a:xfrm>
            <a:off x="5508104" y="1916832"/>
            <a:ext cx="1999892" cy="480608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zweepje</a:t>
            </a:r>
            <a:endParaRPr lang="nl-NL" sz="4000" dirty="0"/>
          </a:p>
        </p:txBody>
      </p:sp>
      <p:sp>
        <p:nvSpPr>
          <p:cNvPr id="9" name="Afgeronde rechthoek 8"/>
          <p:cNvSpPr/>
          <p:nvPr/>
        </p:nvSpPr>
        <p:spPr>
          <a:xfrm>
            <a:off x="5868144" y="1052736"/>
            <a:ext cx="1279812" cy="480608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crop</a:t>
            </a:r>
            <a:endParaRPr lang="nl-NL" sz="400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260648"/>
            <a:ext cx="765448" cy="365125"/>
          </a:xfrm>
        </p:spPr>
        <p:txBody>
          <a:bodyPr/>
          <a:lstStyle/>
          <a:p>
            <a:fld id="{7306F2DD-5F4B-46D5-98FD-D16852433A7B}" type="slidenum">
              <a:rPr lang="nl-NL" sz="2800" smtClean="0">
                <a:solidFill>
                  <a:schemeClr val="tx1"/>
                </a:solidFill>
              </a:rPr>
              <a:pPr/>
              <a:t>17</a:t>
            </a:fld>
            <a:endParaRPr lang="nl-NL" sz="2800" dirty="0">
              <a:solidFill>
                <a:schemeClr val="tx1"/>
              </a:solidFill>
            </a:endParaRPr>
          </a:p>
        </p:txBody>
      </p:sp>
      <p:sp>
        <p:nvSpPr>
          <p:cNvPr id="11" name="Afgeronde rechthoek 10"/>
          <p:cNvSpPr/>
          <p:nvPr/>
        </p:nvSpPr>
        <p:spPr>
          <a:xfrm>
            <a:off x="5436096" y="4869160"/>
            <a:ext cx="3361006" cy="57606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longeerzweep</a:t>
            </a:r>
            <a:endParaRPr lang="nl-NL" sz="4000" dirty="0"/>
          </a:p>
        </p:txBody>
      </p:sp>
      <p:sp>
        <p:nvSpPr>
          <p:cNvPr id="12" name="Afgeronde rechthoek 11"/>
          <p:cNvSpPr/>
          <p:nvPr/>
        </p:nvSpPr>
        <p:spPr>
          <a:xfrm>
            <a:off x="5782994" y="6021288"/>
            <a:ext cx="3361006" cy="57606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lunge</a:t>
            </a:r>
            <a:r>
              <a:rPr lang="nl-NL" sz="4000" dirty="0" smtClean="0"/>
              <a:t> </a:t>
            </a:r>
            <a:r>
              <a:rPr lang="nl-NL" sz="4000" dirty="0" err="1" smtClean="0"/>
              <a:t>whip</a:t>
            </a:r>
            <a:endParaRPr lang="nl-NL" sz="4000" dirty="0"/>
          </a:p>
        </p:txBody>
      </p:sp>
      <p:sp>
        <p:nvSpPr>
          <p:cNvPr id="13" name="Afgeronde rechthoek 12"/>
          <p:cNvSpPr/>
          <p:nvPr/>
        </p:nvSpPr>
        <p:spPr>
          <a:xfrm>
            <a:off x="2771800" y="3068960"/>
            <a:ext cx="3361006" cy="576064"/>
          </a:xfrm>
          <a:prstGeom prst="roundRect">
            <a:avLst/>
          </a:prstGeom>
          <a:solidFill>
            <a:srgbClr val="00206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menzweep</a:t>
            </a:r>
            <a:endParaRPr lang="nl-NL" sz="4000" dirty="0"/>
          </a:p>
        </p:txBody>
      </p:sp>
      <p:sp>
        <p:nvSpPr>
          <p:cNvPr id="14" name="Afgeronde rechthoek 13"/>
          <p:cNvSpPr/>
          <p:nvPr/>
        </p:nvSpPr>
        <p:spPr>
          <a:xfrm>
            <a:off x="4283968" y="332656"/>
            <a:ext cx="1704822" cy="57606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whip</a:t>
            </a:r>
            <a:endParaRPr lang="nl-NL" sz="4000" dirty="0"/>
          </a:p>
        </p:txBody>
      </p:sp>
      <p:sp>
        <p:nvSpPr>
          <p:cNvPr id="16" name="Afgeronde rechthoek 15"/>
          <p:cNvSpPr/>
          <p:nvPr/>
        </p:nvSpPr>
        <p:spPr>
          <a:xfrm>
            <a:off x="0" y="3573016"/>
            <a:ext cx="432048" cy="432048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1</a:t>
            </a:r>
            <a:endParaRPr lang="nl-NL" sz="2800" dirty="0"/>
          </a:p>
        </p:txBody>
      </p:sp>
      <p:sp>
        <p:nvSpPr>
          <p:cNvPr id="17" name="Afgeronde rechthoek 16"/>
          <p:cNvSpPr/>
          <p:nvPr/>
        </p:nvSpPr>
        <p:spPr>
          <a:xfrm>
            <a:off x="2267744" y="3573016"/>
            <a:ext cx="1152128" cy="3600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smtClean="0"/>
              <a:t>boom</a:t>
            </a:r>
            <a:endParaRPr lang="nl-NL" sz="2800" dirty="0"/>
          </a:p>
        </p:txBody>
      </p:sp>
      <p:sp>
        <p:nvSpPr>
          <p:cNvPr id="18" name="Afgeronde rechthoek 17"/>
          <p:cNvSpPr/>
          <p:nvPr/>
        </p:nvSpPr>
        <p:spPr>
          <a:xfrm>
            <a:off x="539552" y="3573016"/>
            <a:ext cx="1800200" cy="3600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err="1" smtClean="0"/>
              <a:t>pommel</a:t>
            </a:r>
            <a:endParaRPr lang="nl-NL" sz="2800" dirty="0"/>
          </a:p>
        </p:txBody>
      </p:sp>
      <p:sp>
        <p:nvSpPr>
          <p:cNvPr id="19" name="Afgeronde rechthoek 18"/>
          <p:cNvSpPr/>
          <p:nvPr/>
        </p:nvSpPr>
        <p:spPr>
          <a:xfrm>
            <a:off x="0" y="4005064"/>
            <a:ext cx="432048" cy="3600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2</a:t>
            </a:r>
            <a:endParaRPr lang="nl-NL" sz="2800" dirty="0"/>
          </a:p>
        </p:txBody>
      </p:sp>
      <p:sp>
        <p:nvSpPr>
          <p:cNvPr id="20" name="Afgeronde rechthoek 19"/>
          <p:cNvSpPr/>
          <p:nvPr/>
        </p:nvSpPr>
        <p:spPr>
          <a:xfrm>
            <a:off x="528148" y="3979731"/>
            <a:ext cx="1811604" cy="3600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smtClean="0"/>
              <a:t>gullet</a:t>
            </a:r>
            <a:endParaRPr lang="nl-NL" sz="2800" dirty="0"/>
          </a:p>
        </p:txBody>
      </p:sp>
      <p:sp>
        <p:nvSpPr>
          <p:cNvPr id="21" name="Afgeronde rechthoek 20"/>
          <p:cNvSpPr/>
          <p:nvPr/>
        </p:nvSpPr>
        <p:spPr>
          <a:xfrm>
            <a:off x="2393168" y="3962715"/>
            <a:ext cx="1420710" cy="3600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smtClean="0"/>
              <a:t>kamer</a:t>
            </a:r>
            <a:endParaRPr lang="nl-NL" sz="2800" dirty="0"/>
          </a:p>
        </p:txBody>
      </p:sp>
      <p:sp>
        <p:nvSpPr>
          <p:cNvPr id="22" name="Afgeronde rechthoek 21"/>
          <p:cNvSpPr/>
          <p:nvPr/>
        </p:nvSpPr>
        <p:spPr>
          <a:xfrm>
            <a:off x="0" y="4365104"/>
            <a:ext cx="432048" cy="3600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3</a:t>
            </a:r>
            <a:endParaRPr lang="nl-NL" sz="2800" dirty="0"/>
          </a:p>
        </p:txBody>
      </p:sp>
      <p:sp>
        <p:nvSpPr>
          <p:cNvPr id="23" name="Afgeronde rechthoek 22"/>
          <p:cNvSpPr/>
          <p:nvPr/>
        </p:nvSpPr>
        <p:spPr>
          <a:xfrm>
            <a:off x="539552" y="4365104"/>
            <a:ext cx="2808312" cy="3600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err="1" smtClean="0"/>
              <a:t>underskirt</a:t>
            </a:r>
            <a:r>
              <a:rPr lang="nl-NL" sz="2800" dirty="0" smtClean="0"/>
              <a:t>/panel</a:t>
            </a:r>
            <a:endParaRPr lang="nl-NL" sz="2800" dirty="0"/>
          </a:p>
        </p:txBody>
      </p:sp>
      <p:sp>
        <p:nvSpPr>
          <p:cNvPr id="24" name="Afgeronde rechthoek 23"/>
          <p:cNvSpPr/>
          <p:nvPr/>
        </p:nvSpPr>
        <p:spPr>
          <a:xfrm>
            <a:off x="3491880" y="4365104"/>
            <a:ext cx="2304256" cy="3600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smtClean="0"/>
              <a:t>zadelkussen</a:t>
            </a:r>
            <a:endParaRPr lang="nl-NL" sz="2800" dirty="0"/>
          </a:p>
        </p:txBody>
      </p:sp>
      <p:sp>
        <p:nvSpPr>
          <p:cNvPr id="25" name="Afgeronde rechthoek 24"/>
          <p:cNvSpPr/>
          <p:nvPr/>
        </p:nvSpPr>
        <p:spPr>
          <a:xfrm>
            <a:off x="0" y="4725144"/>
            <a:ext cx="432048" cy="3600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4</a:t>
            </a:r>
            <a:endParaRPr lang="nl-NL" sz="2800" dirty="0"/>
          </a:p>
        </p:txBody>
      </p:sp>
      <p:sp>
        <p:nvSpPr>
          <p:cNvPr id="26" name="Afgeronde rechthoek 25"/>
          <p:cNvSpPr/>
          <p:nvPr/>
        </p:nvSpPr>
        <p:spPr>
          <a:xfrm>
            <a:off x="539552" y="4725144"/>
            <a:ext cx="2088232" cy="3600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err="1" smtClean="0"/>
              <a:t>knee</a:t>
            </a:r>
            <a:r>
              <a:rPr lang="nl-NL" sz="2800" dirty="0" smtClean="0"/>
              <a:t> </a:t>
            </a:r>
            <a:r>
              <a:rPr lang="nl-NL" sz="2800" dirty="0" err="1" smtClean="0"/>
              <a:t>pads</a:t>
            </a:r>
            <a:endParaRPr lang="nl-NL" sz="2800" dirty="0"/>
          </a:p>
        </p:txBody>
      </p:sp>
      <p:sp>
        <p:nvSpPr>
          <p:cNvPr id="27" name="Afgeronde rechthoek 26"/>
          <p:cNvSpPr/>
          <p:nvPr/>
        </p:nvSpPr>
        <p:spPr>
          <a:xfrm>
            <a:off x="2699792" y="4725144"/>
            <a:ext cx="1656184" cy="3600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smtClean="0"/>
              <a:t>wrongen</a:t>
            </a:r>
            <a:endParaRPr lang="nl-NL" sz="2800" dirty="0"/>
          </a:p>
        </p:txBody>
      </p:sp>
      <p:sp>
        <p:nvSpPr>
          <p:cNvPr id="28" name="Afgeronde rechthoek 27"/>
          <p:cNvSpPr/>
          <p:nvPr/>
        </p:nvSpPr>
        <p:spPr>
          <a:xfrm>
            <a:off x="0" y="5085184"/>
            <a:ext cx="432048" cy="3600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5</a:t>
            </a:r>
            <a:endParaRPr lang="nl-NL" sz="2800" dirty="0"/>
          </a:p>
        </p:txBody>
      </p:sp>
      <p:sp>
        <p:nvSpPr>
          <p:cNvPr id="29" name="Afgeronde rechthoek 28"/>
          <p:cNvSpPr/>
          <p:nvPr/>
        </p:nvSpPr>
        <p:spPr>
          <a:xfrm>
            <a:off x="539552" y="5085184"/>
            <a:ext cx="1152128" cy="3600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err="1" smtClean="0"/>
              <a:t>seat</a:t>
            </a:r>
            <a:endParaRPr lang="nl-NL" sz="2800" dirty="0"/>
          </a:p>
        </p:txBody>
      </p:sp>
      <p:sp>
        <p:nvSpPr>
          <p:cNvPr id="30" name="Afgeronde rechthoek 29"/>
          <p:cNvSpPr/>
          <p:nvPr/>
        </p:nvSpPr>
        <p:spPr>
          <a:xfrm>
            <a:off x="1763688" y="5085184"/>
            <a:ext cx="1656184" cy="357673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smtClean="0"/>
              <a:t>zitting</a:t>
            </a:r>
            <a:endParaRPr lang="nl-NL" sz="2800" dirty="0"/>
          </a:p>
        </p:txBody>
      </p:sp>
      <p:sp>
        <p:nvSpPr>
          <p:cNvPr id="31" name="Afgeronde rechthoek 30"/>
          <p:cNvSpPr/>
          <p:nvPr/>
        </p:nvSpPr>
        <p:spPr>
          <a:xfrm>
            <a:off x="0" y="5445224"/>
            <a:ext cx="432048" cy="3600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6</a:t>
            </a:r>
            <a:endParaRPr lang="nl-NL" sz="2800" dirty="0"/>
          </a:p>
        </p:txBody>
      </p:sp>
      <p:sp>
        <p:nvSpPr>
          <p:cNvPr id="32" name="Afgeronde rechthoek 31"/>
          <p:cNvSpPr/>
          <p:nvPr/>
        </p:nvSpPr>
        <p:spPr>
          <a:xfrm>
            <a:off x="539552" y="5445224"/>
            <a:ext cx="2592288" cy="3600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smtClean="0"/>
              <a:t>(</a:t>
            </a:r>
            <a:r>
              <a:rPr lang="nl-NL" sz="2800" dirty="0" err="1" smtClean="0"/>
              <a:t>saddle</a:t>
            </a:r>
            <a:r>
              <a:rPr lang="nl-NL" sz="2800" dirty="0" smtClean="0"/>
              <a:t>) flap</a:t>
            </a:r>
            <a:endParaRPr lang="nl-NL" sz="2800" dirty="0"/>
          </a:p>
        </p:txBody>
      </p:sp>
      <p:sp>
        <p:nvSpPr>
          <p:cNvPr id="33" name="Afgeronde rechthoek 32"/>
          <p:cNvSpPr/>
          <p:nvPr/>
        </p:nvSpPr>
        <p:spPr>
          <a:xfrm>
            <a:off x="3203848" y="5445224"/>
            <a:ext cx="1872208" cy="3600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smtClean="0"/>
              <a:t>zweetblad</a:t>
            </a:r>
            <a:endParaRPr lang="nl-NL" sz="2800" dirty="0"/>
          </a:p>
        </p:txBody>
      </p:sp>
      <p:sp>
        <p:nvSpPr>
          <p:cNvPr id="34" name="Afgeronde rechthoek 33"/>
          <p:cNvSpPr/>
          <p:nvPr/>
        </p:nvSpPr>
        <p:spPr>
          <a:xfrm>
            <a:off x="0" y="5805264"/>
            <a:ext cx="432048" cy="3600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9</a:t>
            </a:r>
            <a:endParaRPr lang="nl-NL" sz="2800" dirty="0"/>
          </a:p>
        </p:txBody>
      </p:sp>
      <p:sp>
        <p:nvSpPr>
          <p:cNvPr id="35" name="Afgeronde rechthoek 34"/>
          <p:cNvSpPr/>
          <p:nvPr/>
        </p:nvSpPr>
        <p:spPr>
          <a:xfrm>
            <a:off x="539552" y="5805264"/>
            <a:ext cx="2520280" cy="3600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err="1" smtClean="0"/>
              <a:t>stirrup</a:t>
            </a:r>
            <a:r>
              <a:rPr lang="nl-NL" sz="2800" dirty="0" smtClean="0"/>
              <a:t> </a:t>
            </a:r>
            <a:r>
              <a:rPr lang="nl-NL" sz="2800" dirty="0" err="1" smtClean="0"/>
              <a:t>leather</a:t>
            </a:r>
            <a:endParaRPr lang="nl-NL" sz="2800" dirty="0"/>
          </a:p>
        </p:txBody>
      </p:sp>
      <p:sp>
        <p:nvSpPr>
          <p:cNvPr id="36" name="Afgeronde rechthoek 35"/>
          <p:cNvSpPr/>
          <p:nvPr/>
        </p:nvSpPr>
        <p:spPr>
          <a:xfrm>
            <a:off x="2555776" y="6165304"/>
            <a:ext cx="1872208" cy="3600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smtClean="0"/>
              <a:t>schutblad</a:t>
            </a:r>
          </a:p>
        </p:txBody>
      </p:sp>
      <p:sp>
        <p:nvSpPr>
          <p:cNvPr id="37" name="Afgeronde rechthoek 36"/>
          <p:cNvSpPr/>
          <p:nvPr/>
        </p:nvSpPr>
        <p:spPr>
          <a:xfrm>
            <a:off x="0" y="6165304"/>
            <a:ext cx="611560" cy="288032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11</a:t>
            </a:r>
            <a:endParaRPr lang="nl-NL" sz="2800" dirty="0"/>
          </a:p>
        </p:txBody>
      </p:sp>
      <p:sp>
        <p:nvSpPr>
          <p:cNvPr id="38" name="Afgeronde rechthoek 37"/>
          <p:cNvSpPr/>
          <p:nvPr/>
        </p:nvSpPr>
        <p:spPr>
          <a:xfrm>
            <a:off x="3131840" y="5805264"/>
            <a:ext cx="1944216" cy="3600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smtClean="0"/>
              <a:t>beugelriem</a:t>
            </a:r>
            <a:endParaRPr lang="nl-NL" sz="2800" dirty="0"/>
          </a:p>
        </p:txBody>
      </p:sp>
      <p:sp>
        <p:nvSpPr>
          <p:cNvPr id="39" name="Afgeronde rechthoek 38"/>
          <p:cNvSpPr/>
          <p:nvPr/>
        </p:nvSpPr>
        <p:spPr>
          <a:xfrm>
            <a:off x="539552" y="6165304"/>
            <a:ext cx="2016224" cy="3600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err="1" smtClean="0"/>
              <a:t>skirt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20" grpId="0" animBg="1"/>
      <p:bldP spid="21" grpId="0" animBg="1"/>
      <p:bldP spid="23" grpId="0" animBg="1"/>
      <p:bldP spid="24" grpId="0" animBg="1"/>
      <p:bldP spid="26" grpId="0" animBg="1"/>
      <p:bldP spid="27" grpId="0" animBg="1"/>
      <p:bldP spid="29" grpId="0" animBg="1"/>
      <p:bldP spid="30" grpId="0" animBg="1"/>
      <p:bldP spid="32" grpId="0" animBg="1"/>
      <p:bldP spid="33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t1.gstatic.com/images?q=tbn:ANd9GcRVY3v3zEZJZKdK5wbaWsjsnGL9o3kQ83kMAnXh1SbEw6Qbh3ZSk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73657" cy="6858000"/>
          </a:xfrm>
          <a:prstGeom prst="rect">
            <a:avLst/>
          </a:prstGeom>
          <a:noFill/>
        </p:spPr>
      </p:pic>
      <p:sp>
        <p:nvSpPr>
          <p:cNvPr id="5" name="Afgeronde rechthoek 4"/>
          <p:cNvSpPr/>
          <p:nvPr/>
        </p:nvSpPr>
        <p:spPr>
          <a:xfrm>
            <a:off x="0" y="720080"/>
            <a:ext cx="2454542" cy="648072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0" dirty="0" smtClean="0"/>
              <a:t>hoef</a:t>
            </a:r>
            <a:endParaRPr lang="nl-NL" sz="6000" dirty="0"/>
          </a:p>
        </p:txBody>
      </p:sp>
      <p:sp>
        <p:nvSpPr>
          <p:cNvPr id="6" name="Afgeronde rechthoek 5"/>
          <p:cNvSpPr/>
          <p:nvPr/>
        </p:nvSpPr>
        <p:spPr>
          <a:xfrm>
            <a:off x="0" y="0"/>
            <a:ext cx="2454542" cy="648072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0" dirty="0" smtClean="0"/>
              <a:t>hoof</a:t>
            </a:r>
            <a:endParaRPr lang="nl-NL" sz="600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0392" y="188640"/>
            <a:ext cx="765448" cy="365125"/>
          </a:xfrm>
        </p:spPr>
        <p:txBody>
          <a:bodyPr/>
          <a:lstStyle/>
          <a:p>
            <a:fld id="{7306F2DD-5F4B-46D5-98FD-D16852433A7B}" type="slidenum">
              <a:rPr lang="nl-NL" sz="2800" smtClean="0">
                <a:solidFill>
                  <a:schemeClr val="bg1"/>
                </a:solidFill>
              </a:rPr>
              <a:pPr/>
              <a:t>18</a:t>
            </a:fld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0" y="4725144"/>
            <a:ext cx="2483768" cy="108012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hoornige</a:t>
            </a:r>
            <a:r>
              <a:rPr lang="nl-NL" sz="4000" dirty="0" smtClean="0"/>
              <a:t> ballen</a:t>
            </a:r>
            <a:endParaRPr lang="nl-NL" sz="4000" dirty="0"/>
          </a:p>
        </p:txBody>
      </p:sp>
      <p:sp>
        <p:nvSpPr>
          <p:cNvPr id="9" name="Afgeronde rechthoek 8"/>
          <p:cNvSpPr/>
          <p:nvPr/>
        </p:nvSpPr>
        <p:spPr>
          <a:xfrm>
            <a:off x="0" y="3789040"/>
            <a:ext cx="2088232" cy="432048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bulb</a:t>
            </a:r>
            <a:endParaRPr lang="nl-NL" sz="4000" dirty="0"/>
          </a:p>
        </p:txBody>
      </p:sp>
      <p:sp>
        <p:nvSpPr>
          <p:cNvPr id="10" name="Afgeronde rechthoek 9"/>
          <p:cNvSpPr/>
          <p:nvPr/>
        </p:nvSpPr>
        <p:spPr>
          <a:xfrm>
            <a:off x="6372200" y="1988840"/>
            <a:ext cx="2520280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kroonrand</a:t>
            </a:r>
            <a:endParaRPr lang="nl-NL" sz="4000" dirty="0"/>
          </a:p>
        </p:txBody>
      </p:sp>
      <p:sp>
        <p:nvSpPr>
          <p:cNvPr id="11" name="Afgeronde rechthoek 10"/>
          <p:cNvSpPr/>
          <p:nvPr/>
        </p:nvSpPr>
        <p:spPr>
          <a:xfrm>
            <a:off x="6804248" y="980728"/>
            <a:ext cx="2088232" cy="432048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coronet</a:t>
            </a:r>
            <a:endParaRPr lang="nl-NL" sz="4000" dirty="0"/>
          </a:p>
        </p:txBody>
      </p:sp>
      <p:sp>
        <p:nvSpPr>
          <p:cNvPr id="12" name="Afgeronde rechthoek 11"/>
          <p:cNvSpPr/>
          <p:nvPr/>
        </p:nvSpPr>
        <p:spPr>
          <a:xfrm>
            <a:off x="7020272" y="3573016"/>
            <a:ext cx="1584176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zoom</a:t>
            </a:r>
            <a:endParaRPr lang="nl-NL" sz="4000" dirty="0"/>
          </a:p>
        </p:txBody>
      </p:sp>
      <p:sp>
        <p:nvSpPr>
          <p:cNvPr id="13" name="Afgeronde rechthoek 12"/>
          <p:cNvSpPr/>
          <p:nvPr/>
        </p:nvSpPr>
        <p:spPr>
          <a:xfrm>
            <a:off x="6804248" y="2564904"/>
            <a:ext cx="2088232" cy="432048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walls</a:t>
            </a:r>
            <a:endParaRPr lang="nl-NL" sz="4000" dirty="0"/>
          </a:p>
        </p:txBody>
      </p:sp>
      <p:sp>
        <p:nvSpPr>
          <p:cNvPr id="14" name="Afgeronde rechthoek 13"/>
          <p:cNvSpPr/>
          <p:nvPr/>
        </p:nvSpPr>
        <p:spPr>
          <a:xfrm>
            <a:off x="7271792" y="5805264"/>
            <a:ext cx="1584176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toon</a:t>
            </a:r>
            <a:endParaRPr lang="nl-NL" sz="4000" dirty="0"/>
          </a:p>
        </p:txBody>
      </p:sp>
      <p:sp>
        <p:nvSpPr>
          <p:cNvPr id="15" name="Afgeronde rechthoek 14"/>
          <p:cNvSpPr/>
          <p:nvPr/>
        </p:nvSpPr>
        <p:spPr>
          <a:xfrm>
            <a:off x="7055768" y="4797152"/>
            <a:ext cx="2088232" cy="432048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toe</a:t>
            </a:r>
            <a:endParaRPr lang="nl-NL" sz="4000" dirty="0"/>
          </a:p>
        </p:txBody>
      </p:sp>
      <p:sp>
        <p:nvSpPr>
          <p:cNvPr id="16" name="Afgeronde rechthoek 15"/>
          <p:cNvSpPr/>
          <p:nvPr/>
        </p:nvSpPr>
        <p:spPr>
          <a:xfrm>
            <a:off x="5580112" y="6353944"/>
            <a:ext cx="2160240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kwartier</a:t>
            </a:r>
            <a:endParaRPr lang="nl-NL" sz="4000" dirty="0"/>
          </a:p>
        </p:txBody>
      </p:sp>
      <p:sp>
        <p:nvSpPr>
          <p:cNvPr id="17" name="Afgeronde rechthoek 16"/>
          <p:cNvSpPr/>
          <p:nvPr/>
        </p:nvSpPr>
        <p:spPr>
          <a:xfrm>
            <a:off x="4860032" y="5345832"/>
            <a:ext cx="2088232" cy="5314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quarter</a:t>
            </a:r>
            <a:endParaRPr lang="nl-NL" sz="4000" dirty="0"/>
          </a:p>
        </p:txBody>
      </p:sp>
      <p:sp>
        <p:nvSpPr>
          <p:cNvPr id="18" name="Afgeronde rechthoek 17"/>
          <p:cNvSpPr/>
          <p:nvPr/>
        </p:nvSpPr>
        <p:spPr>
          <a:xfrm>
            <a:off x="1331640" y="6425952"/>
            <a:ext cx="3024336" cy="432048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hiel, verzen</a:t>
            </a:r>
            <a:endParaRPr lang="nl-NL" sz="4000" dirty="0"/>
          </a:p>
        </p:txBody>
      </p:sp>
      <p:sp>
        <p:nvSpPr>
          <p:cNvPr id="19" name="Afgeronde rechthoek 18"/>
          <p:cNvSpPr/>
          <p:nvPr/>
        </p:nvSpPr>
        <p:spPr>
          <a:xfrm>
            <a:off x="1331640" y="5949280"/>
            <a:ext cx="2088232" cy="432048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heel</a:t>
            </a:r>
            <a:endParaRPr lang="nl-NL" sz="4000" dirty="0"/>
          </a:p>
        </p:txBody>
      </p:sp>
      <p:sp>
        <p:nvSpPr>
          <p:cNvPr id="20" name="Afgeronde rechthoek 19"/>
          <p:cNvSpPr/>
          <p:nvPr/>
        </p:nvSpPr>
        <p:spPr>
          <a:xfrm>
            <a:off x="3779912" y="1628800"/>
            <a:ext cx="2085749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pastern</a:t>
            </a:r>
            <a:endParaRPr lang="nl-NL" sz="4000" dirty="0"/>
          </a:p>
        </p:txBody>
      </p:sp>
      <p:sp>
        <p:nvSpPr>
          <p:cNvPr id="21" name="Afgeronde rechthoek 20"/>
          <p:cNvSpPr/>
          <p:nvPr/>
        </p:nvSpPr>
        <p:spPr>
          <a:xfrm>
            <a:off x="4211960" y="2204864"/>
            <a:ext cx="1440160" cy="432048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koot</a:t>
            </a:r>
            <a:endParaRPr lang="nl-NL" sz="4000" dirty="0"/>
          </a:p>
        </p:txBody>
      </p:sp>
      <p:sp>
        <p:nvSpPr>
          <p:cNvPr id="22" name="Afgeronde rechthoek 21"/>
          <p:cNvSpPr/>
          <p:nvPr/>
        </p:nvSpPr>
        <p:spPr>
          <a:xfrm>
            <a:off x="2843808" y="0"/>
            <a:ext cx="4464496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odd-toed</a:t>
            </a:r>
            <a:r>
              <a:rPr lang="nl-NL" sz="4000" dirty="0" smtClean="0"/>
              <a:t> </a:t>
            </a:r>
            <a:r>
              <a:rPr lang="nl-NL" sz="4000" dirty="0" err="1" smtClean="0"/>
              <a:t>ungulates</a:t>
            </a:r>
            <a:endParaRPr lang="nl-NL" sz="4000" dirty="0"/>
          </a:p>
        </p:txBody>
      </p:sp>
      <p:sp>
        <p:nvSpPr>
          <p:cNvPr id="23" name="Afgeronde rechthoek 22"/>
          <p:cNvSpPr/>
          <p:nvPr/>
        </p:nvSpPr>
        <p:spPr>
          <a:xfrm>
            <a:off x="3275856" y="576064"/>
            <a:ext cx="3672408" cy="432048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onevenhoevigen</a:t>
            </a:r>
            <a:endParaRPr lang="nl-NL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397634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0392" y="188640"/>
            <a:ext cx="765448" cy="365125"/>
          </a:xfrm>
        </p:spPr>
        <p:txBody>
          <a:bodyPr/>
          <a:lstStyle/>
          <a:p>
            <a:fld id="{7306F2DD-5F4B-46D5-98FD-D16852433A7B}" type="slidenum">
              <a:rPr lang="nl-NL" sz="2800" smtClean="0">
                <a:solidFill>
                  <a:schemeClr val="bg1"/>
                </a:solidFill>
              </a:rPr>
              <a:pPr/>
              <a:t>19</a:t>
            </a:fld>
            <a:endParaRPr lang="nl-NL" sz="2800" dirty="0">
              <a:solidFill>
                <a:schemeClr val="bg1"/>
              </a:solidFill>
            </a:endParaRPr>
          </a:p>
        </p:txBody>
      </p:sp>
      <p:pic>
        <p:nvPicPr>
          <p:cNvPr id="47106" name="Picture 2" descr="http://t0.gstatic.com/images?q=tbn:ANd9GcQLllKtTV_hzzRaa3vweomXZnEPrAUZqQ_l4UTtuUv6Wr7PD_wJ5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478" y="2088232"/>
            <a:ext cx="2195736" cy="3299603"/>
          </a:xfrm>
          <a:prstGeom prst="rect">
            <a:avLst/>
          </a:prstGeom>
          <a:noFill/>
        </p:spPr>
      </p:pic>
      <p:pic>
        <p:nvPicPr>
          <p:cNvPr id="47108" name="Picture 4" descr="http://t0.gstatic.com/images?q=tbn:ANd9GcSlg3V7xFlQoCN_zWy1t2bMJhAapN_2Ipdiv5AElhG3tD83inxGr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0182" y="2852936"/>
            <a:ext cx="1543050" cy="2952751"/>
          </a:xfrm>
          <a:prstGeom prst="rect">
            <a:avLst/>
          </a:prstGeom>
          <a:noFill/>
        </p:spPr>
      </p:pic>
      <p:sp>
        <p:nvSpPr>
          <p:cNvPr id="8" name="Afgeronde rechthoek 7"/>
          <p:cNvSpPr/>
          <p:nvPr/>
        </p:nvSpPr>
        <p:spPr>
          <a:xfrm>
            <a:off x="3952478" y="4869160"/>
            <a:ext cx="2160240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winnaar</a:t>
            </a:r>
            <a:endParaRPr lang="nl-NL" sz="4000" dirty="0"/>
          </a:p>
        </p:txBody>
      </p:sp>
      <p:sp>
        <p:nvSpPr>
          <p:cNvPr id="9" name="Afgeronde rechthoek 8"/>
          <p:cNvSpPr/>
          <p:nvPr/>
        </p:nvSpPr>
        <p:spPr>
          <a:xfrm>
            <a:off x="3952478" y="2088232"/>
            <a:ext cx="1763688" cy="476672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winner</a:t>
            </a:r>
            <a:endParaRPr lang="nl-NL" sz="4000" dirty="0"/>
          </a:p>
        </p:txBody>
      </p:sp>
      <p:sp>
        <p:nvSpPr>
          <p:cNvPr id="10" name="Afgeronde rechthoek 9"/>
          <p:cNvSpPr/>
          <p:nvPr/>
        </p:nvSpPr>
        <p:spPr>
          <a:xfrm>
            <a:off x="6004198" y="2348880"/>
            <a:ext cx="1296144" cy="476672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rozet</a:t>
            </a:r>
            <a:endParaRPr lang="nl-NL" sz="4000" dirty="0"/>
          </a:p>
        </p:txBody>
      </p:sp>
      <p:sp>
        <p:nvSpPr>
          <p:cNvPr id="11" name="Afgeronde rechthoek 10"/>
          <p:cNvSpPr/>
          <p:nvPr/>
        </p:nvSpPr>
        <p:spPr>
          <a:xfrm>
            <a:off x="3952478" y="5373216"/>
            <a:ext cx="2160240" cy="108012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cockade</a:t>
            </a:r>
            <a:r>
              <a:rPr lang="nl-NL" sz="4000" dirty="0" smtClean="0"/>
              <a:t>/</a:t>
            </a:r>
            <a:r>
              <a:rPr lang="nl-NL" sz="4000" dirty="0" err="1" smtClean="0"/>
              <a:t>rosette</a:t>
            </a:r>
            <a:endParaRPr lang="nl-NL" sz="4000" dirty="0"/>
          </a:p>
        </p:txBody>
      </p:sp>
      <p:pic>
        <p:nvPicPr>
          <p:cNvPr id="47110" name="Picture 6" descr="http://t3.gstatic.com/images?q=tbn:ANd9GcQpBwxfmdzbU4GyVAP4qek3zqv8qK1Tu52v8d58vRW_HCb0tnj_F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72350" y="3789040"/>
            <a:ext cx="1771650" cy="2581276"/>
          </a:xfrm>
          <a:prstGeom prst="rect">
            <a:avLst/>
          </a:prstGeom>
          <a:noFill/>
        </p:spPr>
      </p:pic>
      <p:sp>
        <p:nvSpPr>
          <p:cNvPr id="13" name="Afgeronde rechthoek 12"/>
          <p:cNvSpPr/>
          <p:nvPr/>
        </p:nvSpPr>
        <p:spPr>
          <a:xfrm>
            <a:off x="7588374" y="3284984"/>
            <a:ext cx="1296144" cy="476672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prize</a:t>
            </a:r>
            <a:endParaRPr lang="nl-NL" sz="4000" dirty="0"/>
          </a:p>
        </p:txBody>
      </p:sp>
      <p:sp>
        <p:nvSpPr>
          <p:cNvPr id="14" name="Afgeronde rechthoek 13"/>
          <p:cNvSpPr/>
          <p:nvPr/>
        </p:nvSpPr>
        <p:spPr>
          <a:xfrm>
            <a:off x="7588374" y="6381328"/>
            <a:ext cx="1296144" cy="476672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prijs</a:t>
            </a:r>
            <a:endParaRPr lang="nl-NL" sz="4000" dirty="0"/>
          </a:p>
        </p:txBody>
      </p:sp>
      <p:sp>
        <p:nvSpPr>
          <p:cNvPr id="18" name="Afgeronde rechthoek 17"/>
          <p:cNvSpPr/>
          <p:nvPr/>
        </p:nvSpPr>
        <p:spPr>
          <a:xfrm>
            <a:off x="5220072" y="1268760"/>
            <a:ext cx="3923928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/>
              <a:t>puntenwaardering</a:t>
            </a:r>
            <a:endParaRPr lang="nl-NL" sz="3600" dirty="0"/>
          </a:p>
        </p:txBody>
      </p:sp>
      <p:sp>
        <p:nvSpPr>
          <p:cNvPr id="19" name="Afgeronde rechthoek 18"/>
          <p:cNvSpPr/>
          <p:nvPr/>
        </p:nvSpPr>
        <p:spPr>
          <a:xfrm>
            <a:off x="6084168" y="1844824"/>
            <a:ext cx="2195736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err="1" smtClean="0"/>
              <a:t>markings</a:t>
            </a:r>
            <a:endParaRPr lang="nl-NL" sz="3600" dirty="0"/>
          </a:p>
        </p:txBody>
      </p:sp>
      <p:graphicFrame>
        <p:nvGraphicFramePr>
          <p:cNvPr id="20" name="Tabel 19"/>
          <p:cNvGraphicFramePr>
            <a:graphicFrameLocks noGrp="1"/>
          </p:cNvGraphicFramePr>
          <p:nvPr/>
        </p:nvGraphicFramePr>
        <p:xfrm>
          <a:off x="0" y="2780928"/>
          <a:ext cx="3923928" cy="2869565"/>
        </p:xfrm>
        <a:graphic>
          <a:graphicData uri="http://schemas.openxmlformats.org/drawingml/2006/table">
            <a:tbl>
              <a:tblPr/>
              <a:tblGrid>
                <a:gridCol w="417233"/>
                <a:gridCol w="683622"/>
                <a:gridCol w="607664"/>
                <a:gridCol w="679262"/>
                <a:gridCol w="612024"/>
                <a:gridCol w="492075"/>
                <a:gridCol w="432048"/>
              </a:tblGrid>
              <a:tr h="4873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 dirty="0"/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b="1" dirty="0" err="1" smtClean="0"/>
                        <a:t>Paar-den</a:t>
                      </a:r>
                      <a:endParaRPr lang="nl-NL" sz="1800" dirty="0"/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b="1" dirty="0" smtClean="0"/>
                        <a:t>E</a:t>
                      </a:r>
                      <a:endParaRPr lang="nl-NL" sz="1800" dirty="0"/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b="1" dirty="0" smtClean="0"/>
                        <a:t>D</a:t>
                      </a:r>
                      <a:endParaRPr lang="nl-NL" sz="1800" dirty="0"/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b="1" dirty="0" smtClean="0"/>
                        <a:t>C</a:t>
                      </a:r>
                      <a:endParaRPr lang="nl-NL" sz="1800" dirty="0"/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b="1" dirty="0" smtClean="0"/>
                        <a:t>B</a:t>
                      </a:r>
                      <a:endParaRPr lang="nl-NL" sz="1800" dirty="0"/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b="1" dirty="0" smtClean="0"/>
                        <a:t>A</a:t>
                      </a:r>
                      <a:endParaRPr lang="nl-NL" sz="1800" dirty="0"/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1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nl-NL" sz="2000" dirty="0"/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 dirty="0"/>
                        <a:t>100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 dirty="0"/>
                        <a:t>90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 dirty="0"/>
                        <a:t>80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 dirty="0"/>
                        <a:t>70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 dirty="0"/>
                        <a:t>60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 dirty="0"/>
                        <a:t>50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1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nl-NL" sz="2000"/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/>
                        <a:t>110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/>
                        <a:t>100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/>
                        <a:t>90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/>
                        <a:t>80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/>
                        <a:t>70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 dirty="0"/>
                        <a:t>60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1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>
                          <a:solidFill>
                            <a:srgbClr val="FF0000"/>
                          </a:solidFill>
                        </a:rPr>
                        <a:t>M</a:t>
                      </a:r>
                      <a:endParaRPr lang="nl-NL" sz="2000"/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/>
                        <a:t>120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/>
                        <a:t>110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/>
                        <a:t>100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/>
                        <a:t>90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/>
                        <a:t>-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 dirty="0"/>
                        <a:t>-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1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>
                          <a:solidFill>
                            <a:srgbClr val="FF0000"/>
                          </a:solidFill>
                        </a:rPr>
                        <a:t>Z</a:t>
                      </a:r>
                      <a:endParaRPr lang="nl-NL" sz="2000"/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/>
                        <a:t>130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/>
                        <a:t>120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/>
                        <a:t>110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/>
                        <a:t>100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/>
                        <a:t>-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 dirty="0"/>
                        <a:t>-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1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>
                          <a:solidFill>
                            <a:srgbClr val="FF0000"/>
                          </a:solidFill>
                        </a:rPr>
                        <a:t>Zz</a:t>
                      </a:r>
                      <a:endParaRPr lang="nl-NL" sz="2000"/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/>
                        <a:t>135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/>
                        <a:t>130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/>
                        <a:t>120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/>
                        <a:t>-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/>
                        <a:t>-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 dirty="0"/>
                        <a:t>-</a:t>
                      </a: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22" name="Afgeronde rechthoek 21"/>
          <p:cNvSpPr/>
          <p:nvPr/>
        </p:nvSpPr>
        <p:spPr>
          <a:xfrm>
            <a:off x="0" y="5661248"/>
            <a:ext cx="3419872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/>
              <a:t>penalty </a:t>
            </a:r>
            <a:r>
              <a:rPr lang="nl-NL" sz="3600" dirty="0" err="1" smtClean="0"/>
              <a:t>points</a:t>
            </a:r>
            <a:endParaRPr lang="nl-NL" sz="3600" dirty="0"/>
          </a:p>
        </p:txBody>
      </p:sp>
      <p:sp>
        <p:nvSpPr>
          <p:cNvPr id="23" name="Afgeronde rechthoek 22"/>
          <p:cNvSpPr/>
          <p:nvPr/>
        </p:nvSpPr>
        <p:spPr>
          <a:xfrm>
            <a:off x="0" y="6165304"/>
            <a:ext cx="3419872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/>
              <a:t>strafpunten</a:t>
            </a:r>
            <a:endParaRPr lang="nl-NL" sz="3600" dirty="0"/>
          </a:p>
        </p:txBody>
      </p:sp>
      <p:sp>
        <p:nvSpPr>
          <p:cNvPr id="24" name="Afgeronde rechthoek 23"/>
          <p:cNvSpPr/>
          <p:nvPr/>
        </p:nvSpPr>
        <p:spPr>
          <a:xfrm>
            <a:off x="0" y="0"/>
            <a:ext cx="3923928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err="1" smtClean="0"/>
              <a:t>putentelling</a:t>
            </a:r>
            <a:endParaRPr lang="nl-NL" sz="3600" dirty="0"/>
          </a:p>
        </p:txBody>
      </p:sp>
      <p:sp>
        <p:nvSpPr>
          <p:cNvPr id="25" name="Afgeronde rechthoek 24"/>
          <p:cNvSpPr/>
          <p:nvPr/>
        </p:nvSpPr>
        <p:spPr>
          <a:xfrm>
            <a:off x="4067944" y="0"/>
            <a:ext cx="3923928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err="1" smtClean="0"/>
              <a:t>scheme</a:t>
            </a:r>
            <a:r>
              <a:rPr lang="nl-NL" sz="3600" dirty="0" smtClean="0"/>
              <a:t> of </a:t>
            </a:r>
            <a:r>
              <a:rPr lang="nl-NL" sz="3600" dirty="0" err="1" smtClean="0"/>
              <a:t>marking</a:t>
            </a:r>
            <a:endParaRPr lang="nl-NL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8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7393" y="0"/>
            <a:ext cx="2846607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F2DD-5F4B-46D5-98FD-D16852433A7B}" type="slidenum">
              <a:rPr lang="nl-NL" smtClean="0"/>
              <a:pPr/>
              <a:t>2</a:t>
            </a:fld>
            <a:endParaRPr lang="nl-NL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20731"/>
            <a:ext cx="3131840" cy="213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575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0"/>
            <a:ext cx="28575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" name="Picture 7" descr="http://upload.wikimedia.org/wikipedia/commons/thumb/4/4a/T%C3%B6lt.jpg/220px-T%C3%B6lt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4633899"/>
            <a:ext cx="2483768" cy="2224101"/>
          </a:xfrm>
          <a:prstGeom prst="rect">
            <a:avLst/>
          </a:prstGeom>
          <a:noFill/>
        </p:spPr>
      </p:pic>
      <p:pic>
        <p:nvPicPr>
          <p:cNvPr id="1065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4692386"/>
            <a:ext cx="2808312" cy="21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fgeronde rechthoek 11"/>
          <p:cNvSpPr/>
          <p:nvPr/>
        </p:nvSpPr>
        <p:spPr>
          <a:xfrm>
            <a:off x="323528" y="2132856"/>
            <a:ext cx="2123728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stap</a:t>
            </a:r>
            <a:endParaRPr lang="nl-NL" sz="4000" dirty="0"/>
          </a:p>
        </p:txBody>
      </p:sp>
      <p:sp>
        <p:nvSpPr>
          <p:cNvPr id="13" name="Afgeronde rechthoek 12"/>
          <p:cNvSpPr/>
          <p:nvPr/>
        </p:nvSpPr>
        <p:spPr>
          <a:xfrm>
            <a:off x="3491880" y="2132856"/>
            <a:ext cx="2123728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draf</a:t>
            </a:r>
            <a:endParaRPr lang="nl-NL" sz="4000" dirty="0"/>
          </a:p>
        </p:txBody>
      </p:sp>
      <p:sp>
        <p:nvSpPr>
          <p:cNvPr id="14" name="Afgeronde rechthoek 13"/>
          <p:cNvSpPr/>
          <p:nvPr/>
        </p:nvSpPr>
        <p:spPr>
          <a:xfrm>
            <a:off x="6732240" y="2132856"/>
            <a:ext cx="2123728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galop</a:t>
            </a:r>
            <a:endParaRPr lang="nl-NL" sz="4000" dirty="0"/>
          </a:p>
        </p:txBody>
      </p:sp>
      <p:sp>
        <p:nvSpPr>
          <p:cNvPr id="15" name="Afgeronde rechthoek 14"/>
          <p:cNvSpPr/>
          <p:nvPr/>
        </p:nvSpPr>
        <p:spPr>
          <a:xfrm>
            <a:off x="467544" y="4221088"/>
            <a:ext cx="2123728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rengalop</a:t>
            </a:r>
            <a:endParaRPr lang="nl-NL" sz="4000" dirty="0"/>
          </a:p>
        </p:txBody>
      </p:sp>
      <p:sp>
        <p:nvSpPr>
          <p:cNvPr id="16" name="Afgeronde rechthoek 15"/>
          <p:cNvSpPr/>
          <p:nvPr/>
        </p:nvSpPr>
        <p:spPr>
          <a:xfrm>
            <a:off x="3923928" y="4221088"/>
            <a:ext cx="2123728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telgang</a:t>
            </a:r>
            <a:endParaRPr lang="nl-NL" sz="4000" dirty="0"/>
          </a:p>
        </p:txBody>
      </p:sp>
      <p:sp>
        <p:nvSpPr>
          <p:cNvPr id="17" name="Afgeronde rechthoek 16"/>
          <p:cNvSpPr/>
          <p:nvPr/>
        </p:nvSpPr>
        <p:spPr>
          <a:xfrm>
            <a:off x="6804248" y="4221088"/>
            <a:ext cx="2123728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tölt</a:t>
            </a:r>
            <a:endParaRPr lang="nl-NL" sz="4000" dirty="0"/>
          </a:p>
        </p:txBody>
      </p:sp>
      <p:sp>
        <p:nvSpPr>
          <p:cNvPr id="18" name="Afgeronde rechthoek 17"/>
          <p:cNvSpPr/>
          <p:nvPr/>
        </p:nvSpPr>
        <p:spPr>
          <a:xfrm>
            <a:off x="3923928" y="3717032"/>
            <a:ext cx="2123728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pace</a:t>
            </a:r>
            <a:endParaRPr lang="nl-NL" sz="4000" dirty="0"/>
          </a:p>
        </p:txBody>
      </p:sp>
      <p:sp>
        <p:nvSpPr>
          <p:cNvPr id="19" name="Afgeronde rechthoek 18"/>
          <p:cNvSpPr/>
          <p:nvPr/>
        </p:nvSpPr>
        <p:spPr>
          <a:xfrm>
            <a:off x="6732240" y="2636912"/>
            <a:ext cx="2123728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canter</a:t>
            </a:r>
            <a:endParaRPr lang="nl-NL" sz="4000" dirty="0"/>
          </a:p>
        </p:txBody>
      </p:sp>
      <p:sp>
        <p:nvSpPr>
          <p:cNvPr id="20" name="Afgeronde rechthoek 19"/>
          <p:cNvSpPr/>
          <p:nvPr/>
        </p:nvSpPr>
        <p:spPr>
          <a:xfrm>
            <a:off x="467544" y="3717032"/>
            <a:ext cx="2123728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gallop</a:t>
            </a:r>
            <a:endParaRPr lang="nl-NL" sz="4000" dirty="0"/>
          </a:p>
        </p:txBody>
      </p:sp>
      <p:sp>
        <p:nvSpPr>
          <p:cNvPr id="21" name="Afgeronde rechthoek 20"/>
          <p:cNvSpPr/>
          <p:nvPr/>
        </p:nvSpPr>
        <p:spPr>
          <a:xfrm>
            <a:off x="3491880" y="2636912"/>
            <a:ext cx="2123728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trot</a:t>
            </a:r>
            <a:endParaRPr lang="nl-NL" sz="4000" dirty="0"/>
          </a:p>
        </p:txBody>
      </p:sp>
      <p:sp>
        <p:nvSpPr>
          <p:cNvPr id="22" name="Afgeronde rechthoek 21"/>
          <p:cNvSpPr/>
          <p:nvPr/>
        </p:nvSpPr>
        <p:spPr>
          <a:xfrm>
            <a:off x="323528" y="2636912"/>
            <a:ext cx="2123728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walk, jog</a:t>
            </a:r>
            <a:endParaRPr lang="nl-NL" sz="4000" dirty="0"/>
          </a:p>
        </p:txBody>
      </p:sp>
      <p:sp>
        <p:nvSpPr>
          <p:cNvPr id="23" name="Afgeronde rechthoek 22"/>
          <p:cNvSpPr/>
          <p:nvPr/>
        </p:nvSpPr>
        <p:spPr>
          <a:xfrm>
            <a:off x="6804248" y="3717032"/>
            <a:ext cx="2123728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tölt</a:t>
            </a:r>
            <a:endParaRPr lang="nl-NL" sz="4000" dirty="0"/>
          </a:p>
        </p:txBody>
      </p:sp>
      <p:sp>
        <p:nvSpPr>
          <p:cNvPr id="24" name="Tijdelijke aanduiding voor dianummer 6"/>
          <p:cNvSpPr txBox="1">
            <a:spLocks/>
          </p:cNvSpPr>
          <p:nvPr/>
        </p:nvSpPr>
        <p:spPr>
          <a:xfrm>
            <a:off x="8100392" y="188640"/>
            <a:ext cx="765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6F2DD-5F4B-46D5-98FD-D16852433A7B}" type="slidenum">
              <a:rPr kumimoji="0" lang="nl-NL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Afgeronde rechthoek 24"/>
          <p:cNvSpPr/>
          <p:nvPr/>
        </p:nvSpPr>
        <p:spPr>
          <a:xfrm>
            <a:off x="2121046" y="3178629"/>
            <a:ext cx="2123728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gaits</a:t>
            </a:r>
            <a:endParaRPr lang="nl-NL" sz="4000" dirty="0"/>
          </a:p>
        </p:txBody>
      </p:sp>
      <p:sp>
        <p:nvSpPr>
          <p:cNvPr id="26" name="Afgeronde rechthoek 25"/>
          <p:cNvSpPr/>
          <p:nvPr/>
        </p:nvSpPr>
        <p:spPr>
          <a:xfrm>
            <a:off x="4785342" y="3178629"/>
            <a:ext cx="2123728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gangen</a:t>
            </a:r>
            <a:endParaRPr lang="nl-NL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6" name="Picture 6" descr="File:National Show Hor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146066"/>
            <a:ext cx="5004048" cy="4193336"/>
          </a:xfrm>
          <a:prstGeom prst="rect">
            <a:avLst/>
          </a:prstGeom>
          <a:noFill/>
        </p:spPr>
      </p:pic>
      <p:pic>
        <p:nvPicPr>
          <p:cNvPr id="46090" name="Picture 10" descr="File:American Saddlebred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149080"/>
            <a:ext cx="2808311" cy="2229536"/>
          </a:xfrm>
          <a:prstGeom prst="rect">
            <a:avLst/>
          </a:prstGeom>
          <a:noFill/>
        </p:spPr>
      </p:pic>
      <p:pic>
        <p:nvPicPr>
          <p:cNvPr id="46088" name="Picture 8" descr="File:Halterstandingshotarabiano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476672"/>
            <a:ext cx="2808312" cy="2200248"/>
          </a:xfrm>
          <a:prstGeom prst="rect">
            <a:avLst/>
          </a:prstGeom>
          <a:noFill/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0392" y="188640"/>
            <a:ext cx="765448" cy="365125"/>
          </a:xfrm>
        </p:spPr>
        <p:txBody>
          <a:bodyPr/>
          <a:lstStyle/>
          <a:p>
            <a:fld id="{7306F2DD-5F4B-46D5-98FD-D16852433A7B}" type="slidenum">
              <a:rPr lang="nl-NL" sz="2800" smtClean="0">
                <a:solidFill>
                  <a:schemeClr val="bg1"/>
                </a:solidFill>
              </a:rPr>
              <a:pPr/>
              <a:t>20</a:t>
            </a:fld>
            <a:endParaRPr lang="nl-NL" sz="2800" dirty="0">
              <a:solidFill>
                <a:schemeClr val="bg1"/>
              </a:solidFill>
            </a:endParaRPr>
          </a:p>
        </p:txBody>
      </p:sp>
      <p:pic>
        <p:nvPicPr>
          <p:cNvPr id="46082" name="Picture 2" descr="http://bits.wikimedia.org/skins-1.17/common/images/magnify-clip.png">
            <a:hlinkClick r:id="rId5" tooltip="Enlarg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-549275"/>
            <a:ext cx="142875" cy="104775"/>
          </a:xfrm>
          <a:prstGeom prst="rect">
            <a:avLst/>
          </a:prstGeom>
          <a:noFill/>
        </p:spPr>
      </p:pic>
      <p:pic>
        <p:nvPicPr>
          <p:cNvPr id="46084" name="Picture 4" descr="http://bits.wikimedia.org/skins-1.17/common/images/magnify-clip.png">
            <a:hlinkClick r:id="rId5" tooltip="Enlarg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-549275"/>
            <a:ext cx="142875" cy="104775"/>
          </a:xfrm>
          <a:prstGeom prst="rect">
            <a:avLst/>
          </a:prstGeom>
          <a:noFill/>
        </p:spPr>
      </p:pic>
      <p:sp>
        <p:nvSpPr>
          <p:cNvPr id="14" name="Afgeronde rechthoek 13"/>
          <p:cNvSpPr/>
          <p:nvPr/>
        </p:nvSpPr>
        <p:spPr>
          <a:xfrm>
            <a:off x="7740352" y="1772816"/>
            <a:ext cx="1195586" cy="476672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NSH</a:t>
            </a:r>
            <a:endParaRPr lang="nl-NL" sz="4000" dirty="0"/>
          </a:p>
        </p:txBody>
      </p:sp>
      <p:sp>
        <p:nvSpPr>
          <p:cNvPr id="15" name="Afgeronde rechthoek 14"/>
          <p:cNvSpPr/>
          <p:nvPr/>
        </p:nvSpPr>
        <p:spPr>
          <a:xfrm>
            <a:off x="4139952" y="4725144"/>
            <a:ext cx="4824536" cy="476672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National Show </a:t>
            </a:r>
            <a:r>
              <a:rPr lang="nl-NL" sz="4000" dirty="0" err="1" smtClean="0"/>
              <a:t>Horse</a:t>
            </a:r>
            <a:endParaRPr lang="nl-NL" sz="4000" dirty="0"/>
          </a:p>
        </p:txBody>
      </p:sp>
      <p:sp>
        <p:nvSpPr>
          <p:cNvPr id="16" name="Afgeronde rechthoek 15"/>
          <p:cNvSpPr/>
          <p:nvPr/>
        </p:nvSpPr>
        <p:spPr>
          <a:xfrm>
            <a:off x="0" y="6381328"/>
            <a:ext cx="4824536" cy="476672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American </a:t>
            </a:r>
            <a:r>
              <a:rPr lang="nl-NL" sz="4000" dirty="0" err="1" smtClean="0"/>
              <a:t>Saddlebred</a:t>
            </a:r>
            <a:endParaRPr lang="nl-NL" sz="4000" dirty="0"/>
          </a:p>
        </p:txBody>
      </p:sp>
      <p:sp>
        <p:nvSpPr>
          <p:cNvPr id="17" name="Afgeronde rechthoek 16"/>
          <p:cNvSpPr/>
          <p:nvPr/>
        </p:nvSpPr>
        <p:spPr>
          <a:xfrm>
            <a:off x="0" y="0"/>
            <a:ext cx="4824536" cy="476672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Arab</a:t>
            </a:r>
            <a:r>
              <a:rPr lang="nl-NL" sz="4000" dirty="0" smtClean="0"/>
              <a:t>(</a:t>
            </a:r>
            <a:r>
              <a:rPr lang="nl-NL" sz="4000" dirty="0" err="1" smtClean="0"/>
              <a:t>ian</a:t>
            </a:r>
            <a:r>
              <a:rPr lang="nl-NL" sz="4000" dirty="0" smtClean="0"/>
              <a:t> </a:t>
            </a:r>
            <a:r>
              <a:rPr lang="nl-NL" sz="4000" dirty="0" err="1" smtClean="0"/>
              <a:t>horse</a:t>
            </a:r>
            <a:r>
              <a:rPr lang="nl-NL" sz="4000" dirty="0" smtClean="0"/>
              <a:t>)</a:t>
            </a:r>
            <a:endParaRPr lang="nl-NL" sz="4000" dirty="0"/>
          </a:p>
        </p:txBody>
      </p:sp>
      <p:sp>
        <p:nvSpPr>
          <p:cNvPr id="18" name="Afgeronde rechthoek 17"/>
          <p:cNvSpPr/>
          <p:nvPr/>
        </p:nvSpPr>
        <p:spPr>
          <a:xfrm>
            <a:off x="5364088" y="764704"/>
            <a:ext cx="2592288" cy="476672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crossbreed</a:t>
            </a:r>
            <a:endParaRPr lang="nl-NL" sz="4000" dirty="0"/>
          </a:p>
        </p:txBody>
      </p:sp>
      <p:sp>
        <p:nvSpPr>
          <p:cNvPr id="19" name="PIJL-RECHTS 18"/>
          <p:cNvSpPr/>
          <p:nvPr/>
        </p:nvSpPr>
        <p:spPr>
          <a:xfrm>
            <a:off x="2843808" y="2924944"/>
            <a:ext cx="1080120" cy="10081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kstvak 19"/>
          <p:cNvSpPr txBox="1"/>
          <p:nvPr/>
        </p:nvSpPr>
        <p:spPr>
          <a:xfrm>
            <a:off x="755576" y="1556792"/>
            <a:ext cx="1152128" cy="3170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0" dirty="0" smtClean="0">
                <a:solidFill>
                  <a:srgbClr val="FF0000"/>
                </a:solidFill>
              </a:rPr>
              <a:t>x</a:t>
            </a:r>
            <a:endParaRPr lang="nl-NL" sz="20000" dirty="0">
              <a:solidFill>
                <a:srgbClr val="FF0000"/>
              </a:solidFill>
            </a:endParaRPr>
          </a:p>
        </p:txBody>
      </p:sp>
      <p:sp>
        <p:nvSpPr>
          <p:cNvPr id="21" name="Afgeronde rechthoek 20"/>
          <p:cNvSpPr/>
          <p:nvPr/>
        </p:nvSpPr>
        <p:spPr>
          <a:xfrm>
            <a:off x="539552" y="3068960"/>
            <a:ext cx="1728192" cy="620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tx2">
                    <a:lumMod val="75000"/>
                  </a:schemeClr>
                </a:solidFill>
              </a:rPr>
              <a:t>cross</a:t>
            </a:r>
            <a:endParaRPr lang="nl-NL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Afgeronde rechthoek 21"/>
          <p:cNvSpPr/>
          <p:nvPr/>
        </p:nvSpPr>
        <p:spPr>
          <a:xfrm>
            <a:off x="2051720" y="3068960"/>
            <a:ext cx="2088232" cy="620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>
                <a:solidFill>
                  <a:schemeClr val="tx2">
                    <a:lumMod val="75000"/>
                  </a:schemeClr>
                </a:solidFill>
              </a:rPr>
              <a:t>kruisen</a:t>
            </a:r>
            <a:endParaRPr lang="nl-NL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Afgeronde rechthoek 22"/>
          <p:cNvSpPr/>
          <p:nvPr/>
        </p:nvSpPr>
        <p:spPr>
          <a:xfrm>
            <a:off x="5364088" y="188640"/>
            <a:ext cx="2592288" cy="476672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kruising</a:t>
            </a:r>
            <a:endParaRPr lang="nl-NL" sz="4000" dirty="0"/>
          </a:p>
        </p:txBody>
      </p:sp>
      <p:sp>
        <p:nvSpPr>
          <p:cNvPr id="24" name="Afgeronde rechthoek 23"/>
          <p:cNvSpPr/>
          <p:nvPr/>
        </p:nvSpPr>
        <p:spPr>
          <a:xfrm>
            <a:off x="1475656" y="2204864"/>
            <a:ext cx="2339752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Arabier</a:t>
            </a:r>
            <a:endParaRPr lang="nl-NL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china-necklace.com/productsimages/horseshoe_42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9778" y="0"/>
            <a:ext cx="3384222" cy="3384222"/>
          </a:xfrm>
          <a:prstGeom prst="rect">
            <a:avLst/>
          </a:prstGeom>
          <a:noFill/>
        </p:spPr>
      </p:pic>
      <p:pic>
        <p:nvPicPr>
          <p:cNvPr id="45058" name="Picture 2" descr="http://t2.gstatic.com/images?q=tbn:ANd9GcTS0D0JJ8dsAGWWUez8c1ngO3osgSm1uGc91rPJ7XBHMkbqg4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7"/>
            <a:ext cx="4385621" cy="3284984"/>
          </a:xfrm>
          <a:prstGeom prst="rect">
            <a:avLst/>
          </a:prstGeom>
          <a:noFill/>
        </p:spPr>
      </p:pic>
      <p:pic>
        <p:nvPicPr>
          <p:cNvPr id="70658" name="Picture 2" descr="http://www.horsemanmagazine.com/wp-content/uploads/2008/09/farri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68935" cy="3429000"/>
          </a:xfrm>
          <a:prstGeom prst="rect">
            <a:avLst/>
          </a:prstGeom>
          <a:noFill/>
        </p:spPr>
      </p:pic>
      <p:sp>
        <p:nvSpPr>
          <p:cNvPr id="5" name="Afgeronde rechthoek 4"/>
          <p:cNvSpPr/>
          <p:nvPr/>
        </p:nvSpPr>
        <p:spPr>
          <a:xfrm>
            <a:off x="0" y="2780928"/>
            <a:ext cx="2195736" cy="5943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hoefsmid</a:t>
            </a:r>
            <a:endParaRPr lang="nl-NL" sz="4000" dirty="0"/>
          </a:p>
        </p:txBody>
      </p:sp>
      <p:sp>
        <p:nvSpPr>
          <p:cNvPr id="6" name="Afgeronde rechthoek 5"/>
          <p:cNvSpPr/>
          <p:nvPr/>
        </p:nvSpPr>
        <p:spPr>
          <a:xfrm>
            <a:off x="0" y="0"/>
            <a:ext cx="1547664" cy="5943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farrier</a:t>
            </a:r>
            <a:endParaRPr lang="nl-NL" sz="400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0392" y="188640"/>
            <a:ext cx="765448" cy="365125"/>
          </a:xfrm>
        </p:spPr>
        <p:txBody>
          <a:bodyPr/>
          <a:lstStyle/>
          <a:p>
            <a:fld id="{7306F2DD-5F4B-46D5-98FD-D16852433A7B}" type="slidenum">
              <a:rPr lang="nl-NL" sz="2800" smtClean="0">
                <a:solidFill>
                  <a:schemeClr val="bg1"/>
                </a:solidFill>
              </a:rPr>
              <a:pPr/>
              <a:t>21</a:t>
            </a:fld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0" y="6263696"/>
            <a:ext cx="1979712" cy="5943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beslaan</a:t>
            </a:r>
            <a:endParaRPr lang="nl-NL" sz="4000" dirty="0"/>
          </a:p>
        </p:txBody>
      </p:sp>
      <p:sp>
        <p:nvSpPr>
          <p:cNvPr id="9" name="Afgeronde rechthoek 8"/>
          <p:cNvSpPr/>
          <p:nvPr/>
        </p:nvSpPr>
        <p:spPr>
          <a:xfrm>
            <a:off x="0" y="3482768"/>
            <a:ext cx="1907704" cy="5943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to </a:t>
            </a:r>
            <a:r>
              <a:rPr lang="nl-NL" sz="4000" dirty="0" err="1" smtClean="0"/>
              <a:t>shoe</a:t>
            </a:r>
            <a:endParaRPr lang="nl-NL" sz="4000" dirty="0"/>
          </a:p>
        </p:txBody>
      </p:sp>
      <p:sp>
        <p:nvSpPr>
          <p:cNvPr id="11" name="Afgeronde rechthoek 10"/>
          <p:cNvSpPr/>
          <p:nvPr/>
        </p:nvSpPr>
        <p:spPr>
          <a:xfrm>
            <a:off x="6012160" y="3429000"/>
            <a:ext cx="2955748" cy="5943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hoefijzer</a:t>
            </a:r>
            <a:endParaRPr lang="nl-NL" sz="4000" dirty="0"/>
          </a:p>
        </p:txBody>
      </p:sp>
      <p:sp>
        <p:nvSpPr>
          <p:cNvPr id="12" name="Afgeronde rechthoek 11"/>
          <p:cNvSpPr/>
          <p:nvPr/>
        </p:nvSpPr>
        <p:spPr>
          <a:xfrm>
            <a:off x="6588224" y="1052736"/>
            <a:ext cx="1728192" cy="1268760"/>
          </a:xfrm>
          <a:prstGeom prst="roundRect">
            <a:avLst>
              <a:gd name="adj" fmla="val 38403"/>
            </a:avLst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horse</a:t>
            </a:r>
            <a:r>
              <a:rPr lang="nl-NL" sz="4000" dirty="0" smtClean="0"/>
              <a:t> </a:t>
            </a:r>
          </a:p>
          <a:p>
            <a:pPr algn="ctr"/>
            <a:r>
              <a:rPr lang="nl-NL" sz="4000" dirty="0" err="1" smtClean="0"/>
              <a:t>shoe</a:t>
            </a:r>
            <a:endParaRPr lang="nl-NL" sz="4000" dirty="0"/>
          </a:p>
        </p:txBody>
      </p:sp>
      <p:pic>
        <p:nvPicPr>
          <p:cNvPr id="45060" name="Picture 4" descr="http://t1.gstatic.com/images?q=tbn:ANd9GcRtC05vjh_90r2ePrs1cicgjfFiBTMUJ1I0v04Fuzi59KuUPT-v4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797152"/>
            <a:ext cx="2438400" cy="1876425"/>
          </a:xfrm>
          <a:prstGeom prst="rect">
            <a:avLst/>
          </a:prstGeom>
          <a:noFill/>
        </p:spPr>
      </p:pic>
      <p:sp>
        <p:nvSpPr>
          <p:cNvPr id="13" name="Afgeronde rechthoek 12"/>
          <p:cNvSpPr/>
          <p:nvPr/>
        </p:nvSpPr>
        <p:spPr>
          <a:xfrm>
            <a:off x="5220072" y="4149080"/>
            <a:ext cx="3747836" cy="5943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rubber springschoen</a:t>
            </a:r>
            <a:endParaRPr lang="nl-NL" sz="2800" dirty="0"/>
          </a:p>
        </p:txBody>
      </p:sp>
      <p:sp>
        <p:nvSpPr>
          <p:cNvPr id="14" name="Afgeronde rechthoek 13"/>
          <p:cNvSpPr/>
          <p:nvPr/>
        </p:nvSpPr>
        <p:spPr>
          <a:xfrm>
            <a:off x="4427984" y="6263696"/>
            <a:ext cx="2880320" cy="5943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err="1" smtClean="0"/>
              <a:t>over-reach</a:t>
            </a:r>
            <a:r>
              <a:rPr lang="nl-NL" sz="2800" dirty="0" smtClean="0"/>
              <a:t> boots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0"/>
            <a:ext cx="2771801" cy="350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0392" y="188640"/>
            <a:ext cx="765448" cy="365125"/>
          </a:xfrm>
        </p:spPr>
        <p:txBody>
          <a:bodyPr/>
          <a:lstStyle/>
          <a:p>
            <a:fld id="{7306F2DD-5F4B-46D5-98FD-D16852433A7B}" type="slidenum">
              <a:rPr lang="nl-NL" sz="2800" smtClean="0">
                <a:solidFill>
                  <a:schemeClr val="bg1"/>
                </a:solidFill>
              </a:rPr>
              <a:pPr/>
              <a:t>22</a:t>
            </a:fld>
            <a:endParaRPr lang="nl-NL" sz="2800" dirty="0">
              <a:solidFill>
                <a:schemeClr val="bg1"/>
              </a:solidFill>
            </a:endParaRPr>
          </a:p>
        </p:txBody>
      </p:sp>
      <p:pic>
        <p:nvPicPr>
          <p:cNvPr id="44036" name="Picture 4" descr="mr ed, mr. ed, paarden, hinnikend pa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09975" cy="4762500"/>
          </a:xfrm>
          <a:prstGeom prst="rect">
            <a:avLst/>
          </a:prstGeom>
          <a:noFill/>
        </p:spPr>
      </p:pic>
      <p:sp>
        <p:nvSpPr>
          <p:cNvPr id="8" name="Afgeronde rechthoek 7"/>
          <p:cNvSpPr/>
          <p:nvPr/>
        </p:nvSpPr>
        <p:spPr>
          <a:xfrm>
            <a:off x="0" y="0"/>
            <a:ext cx="3635896" cy="648072"/>
          </a:xfrm>
          <a:prstGeom prst="roundRect">
            <a:avLst/>
          </a:prstGeom>
          <a:solidFill>
            <a:srgbClr val="00206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whinny</a:t>
            </a:r>
            <a:r>
              <a:rPr lang="nl-NL" sz="4000" dirty="0" smtClean="0"/>
              <a:t>, </a:t>
            </a:r>
            <a:r>
              <a:rPr lang="nl-NL" sz="4000" dirty="0" err="1" smtClean="0"/>
              <a:t>neigh</a:t>
            </a:r>
            <a:endParaRPr lang="nl-NL" sz="6000" dirty="0"/>
          </a:p>
        </p:txBody>
      </p:sp>
      <p:sp>
        <p:nvSpPr>
          <p:cNvPr id="9" name="Afgeronde rechthoek 8"/>
          <p:cNvSpPr/>
          <p:nvPr/>
        </p:nvSpPr>
        <p:spPr>
          <a:xfrm>
            <a:off x="179512" y="4077072"/>
            <a:ext cx="3240360" cy="648072"/>
          </a:xfrm>
          <a:prstGeom prst="roundRect">
            <a:avLst/>
          </a:prstGeom>
          <a:solidFill>
            <a:srgbClr val="00206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hinniken</a:t>
            </a:r>
            <a:endParaRPr lang="nl-NL" sz="6000" dirty="0"/>
          </a:p>
        </p:txBody>
      </p:sp>
      <p:pic>
        <p:nvPicPr>
          <p:cNvPr id="44038" name="Picture 6" descr="http://2.bp.blogspot.com/_H7oVZ6BJxgQ/SWt3DZKn84I/AAAAAAAABCI/O2NL8_e266I/s320/Paard_zebr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3175" y="3501008"/>
            <a:ext cx="2790825" cy="2590800"/>
          </a:xfrm>
          <a:prstGeom prst="rect">
            <a:avLst/>
          </a:prstGeom>
          <a:noFill/>
        </p:spPr>
      </p:pic>
      <p:sp>
        <p:nvSpPr>
          <p:cNvPr id="11" name="Afgeronde rechthoek 10"/>
          <p:cNvSpPr/>
          <p:nvPr/>
        </p:nvSpPr>
        <p:spPr>
          <a:xfrm>
            <a:off x="4932040" y="5445224"/>
            <a:ext cx="2771800" cy="648072"/>
          </a:xfrm>
          <a:prstGeom prst="roundRect">
            <a:avLst/>
          </a:prstGeom>
          <a:solidFill>
            <a:srgbClr val="00206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zorse</a:t>
            </a:r>
            <a:endParaRPr lang="nl-NL" sz="6000" dirty="0"/>
          </a:p>
        </p:txBody>
      </p:sp>
      <p:sp>
        <p:nvSpPr>
          <p:cNvPr id="12" name="Afgeronde rechthoek 11"/>
          <p:cNvSpPr/>
          <p:nvPr/>
        </p:nvSpPr>
        <p:spPr>
          <a:xfrm>
            <a:off x="5903640" y="6021288"/>
            <a:ext cx="3240360" cy="648072"/>
          </a:xfrm>
          <a:prstGeom prst="roundRect">
            <a:avLst/>
          </a:prstGeom>
          <a:solidFill>
            <a:srgbClr val="00206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zebrapaard</a:t>
            </a:r>
            <a:endParaRPr lang="nl-NL" sz="6000" dirty="0"/>
          </a:p>
        </p:txBody>
      </p:sp>
      <p:sp>
        <p:nvSpPr>
          <p:cNvPr id="15" name="Afgeronde rechthoek 14"/>
          <p:cNvSpPr/>
          <p:nvPr/>
        </p:nvSpPr>
        <p:spPr>
          <a:xfrm>
            <a:off x="3707904" y="0"/>
            <a:ext cx="2880320" cy="1412776"/>
          </a:xfrm>
          <a:prstGeom prst="roundRect">
            <a:avLst/>
          </a:prstGeom>
          <a:solidFill>
            <a:srgbClr val="00206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rampant</a:t>
            </a:r>
            <a:endParaRPr lang="nl-NL" sz="4000" dirty="0" smtClean="0"/>
          </a:p>
          <a:p>
            <a:pPr algn="ctr"/>
            <a:r>
              <a:rPr lang="nl-NL" sz="4000" dirty="0" err="1" smtClean="0"/>
              <a:t>rearing</a:t>
            </a:r>
            <a:endParaRPr lang="nl-NL" sz="6000" dirty="0"/>
          </a:p>
        </p:txBody>
      </p:sp>
      <p:sp>
        <p:nvSpPr>
          <p:cNvPr id="16" name="Afgeronde rechthoek 15"/>
          <p:cNvSpPr/>
          <p:nvPr/>
        </p:nvSpPr>
        <p:spPr>
          <a:xfrm>
            <a:off x="3347864" y="1484784"/>
            <a:ext cx="3168352" cy="1728192"/>
          </a:xfrm>
          <a:prstGeom prst="roundRect">
            <a:avLst/>
          </a:prstGeom>
          <a:solidFill>
            <a:srgbClr val="00206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op de achterste benen staan</a:t>
            </a:r>
            <a:endParaRPr lang="nl-NL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orse equipment and cloth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57213"/>
            <a:ext cx="9144000" cy="7215214"/>
          </a:xfrm>
          <a:prstGeom prst="rect">
            <a:avLst/>
          </a:prstGeom>
          <a:noFill/>
        </p:spPr>
      </p:pic>
      <p:sp>
        <p:nvSpPr>
          <p:cNvPr id="5" name="Afgeronde rechthoek 4"/>
          <p:cNvSpPr/>
          <p:nvPr/>
        </p:nvSpPr>
        <p:spPr>
          <a:xfrm>
            <a:off x="6012160" y="6353944"/>
            <a:ext cx="3131840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verzorging</a:t>
            </a:r>
            <a:endParaRPr lang="nl-NL" sz="4000" dirty="0"/>
          </a:p>
        </p:txBody>
      </p:sp>
      <p:sp>
        <p:nvSpPr>
          <p:cNvPr id="6" name="Afgeronde rechthoek 5"/>
          <p:cNvSpPr/>
          <p:nvPr/>
        </p:nvSpPr>
        <p:spPr>
          <a:xfrm>
            <a:off x="6012160" y="5877272"/>
            <a:ext cx="3131840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grooming</a:t>
            </a:r>
            <a:endParaRPr lang="nl-NL" sz="400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0392" y="188640"/>
            <a:ext cx="765448" cy="365125"/>
          </a:xfrm>
        </p:spPr>
        <p:txBody>
          <a:bodyPr/>
          <a:lstStyle/>
          <a:p>
            <a:fld id="{7306F2DD-5F4B-46D5-98FD-D16852433A7B}" type="slidenum">
              <a:rPr lang="nl-NL" sz="2800" smtClean="0">
                <a:solidFill>
                  <a:schemeClr val="bg1"/>
                </a:solidFill>
              </a:rPr>
              <a:pPr/>
              <a:t>23</a:t>
            </a:fld>
            <a:endParaRPr lang="nl-NL" sz="2800" dirty="0">
              <a:solidFill>
                <a:schemeClr val="bg1"/>
              </a:solidFill>
            </a:endParaRPr>
          </a:p>
        </p:txBody>
      </p:sp>
      <p:pic>
        <p:nvPicPr>
          <p:cNvPr id="43010" name="Picture 2" descr="http://www.wholesalehorsewearhouse.com.au/images/finishing%20brush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3030659" cy="2060848"/>
          </a:xfrm>
          <a:prstGeom prst="rect">
            <a:avLst/>
          </a:prstGeom>
          <a:noFill/>
        </p:spPr>
      </p:pic>
      <p:sp>
        <p:nvSpPr>
          <p:cNvPr id="8" name="Afgeronde rechthoek 7"/>
          <p:cNvSpPr/>
          <p:nvPr/>
        </p:nvSpPr>
        <p:spPr>
          <a:xfrm>
            <a:off x="251520" y="5589240"/>
            <a:ext cx="2753404" cy="126876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zachte borstel</a:t>
            </a:r>
            <a:endParaRPr lang="nl-NL" sz="4000" dirty="0"/>
          </a:p>
        </p:txBody>
      </p:sp>
      <p:sp>
        <p:nvSpPr>
          <p:cNvPr id="9" name="Afgeronde rechthoek 8"/>
          <p:cNvSpPr/>
          <p:nvPr/>
        </p:nvSpPr>
        <p:spPr>
          <a:xfrm>
            <a:off x="251520" y="2204864"/>
            <a:ext cx="2753404" cy="129614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brush</a:t>
            </a:r>
            <a:r>
              <a:rPr lang="nl-NL" sz="4000" dirty="0" smtClean="0"/>
              <a:t> </a:t>
            </a:r>
            <a:r>
              <a:rPr lang="nl-NL" sz="4000" dirty="0" err="1" smtClean="0"/>
              <a:t>for</a:t>
            </a:r>
            <a:r>
              <a:rPr lang="nl-NL" sz="4000" dirty="0" smtClean="0"/>
              <a:t> </a:t>
            </a:r>
            <a:r>
              <a:rPr lang="nl-NL" sz="4000" dirty="0" err="1" smtClean="0"/>
              <a:t>polishing</a:t>
            </a:r>
            <a:endParaRPr lang="nl-NL" sz="6000" dirty="0"/>
          </a:p>
        </p:txBody>
      </p:sp>
      <p:sp>
        <p:nvSpPr>
          <p:cNvPr id="10" name="Afgeronde rechthoek 9"/>
          <p:cNvSpPr/>
          <p:nvPr/>
        </p:nvSpPr>
        <p:spPr>
          <a:xfrm>
            <a:off x="251520" y="3573016"/>
            <a:ext cx="2753404" cy="129614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finishing </a:t>
            </a:r>
            <a:r>
              <a:rPr lang="nl-NL" sz="4000" dirty="0" err="1" smtClean="0"/>
              <a:t>brush</a:t>
            </a:r>
            <a:endParaRPr lang="nl-NL" sz="6000" dirty="0"/>
          </a:p>
        </p:txBody>
      </p:sp>
      <p:sp>
        <p:nvSpPr>
          <p:cNvPr id="11" name="Afgeronde rechthoek 10"/>
          <p:cNvSpPr/>
          <p:nvPr/>
        </p:nvSpPr>
        <p:spPr>
          <a:xfrm>
            <a:off x="4932040" y="0"/>
            <a:ext cx="1440160" cy="648072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mane</a:t>
            </a:r>
            <a:endParaRPr lang="nl-NL" sz="6000" dirty="0"/>
          </a:p>
        </p:txBody>
      </p:sp>
      <p:sp>
        <p:nvSpPr>
          <p:cNvPr id="12" name="Afgeronde rechthoek 11"/>
          <p:cNvSpPr/>
          <p:nvPr/>
        </p:nvSpPr>
        <p:spPr>
          <a:xfrm>
            <a:off x="6516216" y="0"/>
            <a:ext cx="1728192" cy="648072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manen</a:t>
            </a:r>
            <a:endParaRPr lang="nl-NL" sz="6000" dirty="0"/>
          </a:p>
        </p:txBody>
      </p:sp>
      <p:sp>
        <p:nvSpPr>
          <p:cNvPr id="13" name="Afgeronde rechthoek 12"/>
          <p:cNvSpPr/>
          <p:nvPr/>
        </p:nvSpPr>
        <p:spPr>
          <a:xfrm>
            <a:off x="5652120" y="2708920"/>
            <a:ext cx="1440160" cy="648072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coat</a:t>
            </a:r>
            <a:endParaRPr lang="nl-NL" sz="6000" dirty="0"/>
          </a:p>
        </p:txBody>
      </p:sp>
      <p:sp>
        <p:nvSpPr>
          <p:cNvPr id="14" name="Afgeronde rechthoek 13"/>
          <p:cNvSpPr/>
          <p:nvPr/>
        </p:nvSpPr>
        <p:spPr>
          <a:xfrm>
            <a:off x="7236296" y="2708920"/>
            <a:ext cx="1728192" cy="648072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vacht</a:t>
            </a:r>
            <a:endParaRPr lang="nl-NL" sz="6000" dirty="0"/>
          </a:p>
        </p:txBody>
      </p:sp>
      <p:pic>
        <p:nvPicPr>
          <p:cNvPr id="43012" name="Picture 4" descr="http://ox.equinenow.com/tacksupplies/data/photos/4961s_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573015"/>
            <a:ext cx="2699792" cy="2014771"/>
          </a:xfrm>
          <a:prstGeom prst="rect">
            <a:avLst/>
          </a:prstGeom>
          <a:noFill/>
        </p:spPr>
      </p:pic>
      <p:sp>
        <p:nvSpPr>
          <p:cNvPr id="15" name="Afgeronde rechthoek 14"/>
          <p:cNvSpPr/>
          <p:nvPr/>
        </p:nvSpPr>
        <p:spPr>
          <a:xfrm>
            <a:off x="5940152" y="3429000"/>
            <a:ext cx="3203848" cy="648072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sweatscraper</a:t>
            </a:r>
            <a:endParaRPr lang="nl-NL" sz="6000" dirty="0"/>
          </a:p>
        </p:txBody>
      </p:sp>
      <p:sp>
        <p:nvSpPr>
          <p:cNvPr id="16" name="Afgeronde rechthoek 15"/>
          <p:cNvSpPr/>
          <p:nvPr/>
        </p:nvSpPr>
        <p:spPr>
          <a:xfrm>
            <a:off x="6300192" y="5157192"/>
            <a:ext cx="2843808" cy="648072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zweetmes</a:t>
            </a:r>
            <a:endParaRPr lang="nl-NL" sz="6000" dirty="0"/>
          </a:p>
        </p:txBody>
      </p:sp>
      <p:sp>
        <p:nvSpPr>
          <p:cNvPr id="17" name="Actieknop: Introductiepagina 16">
            <a:hlinkClick r:id="rId7" action="ppaction://hlinksldjump" highlightClick="1"/>
          </p:cNvPr>
          <p:cNvSpPr/>
          <p:nvPr/>
        </p:nvSpPr>
        <p:spPr>
          <a:xfrm>
            <a:off x="4932040" y="5815584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6" name="Picture 12" descr="File:Ilster d'Espien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19" y="0"/>
            <a:ext cx="3995982" cy="2132856"/>
          </a:xfrm>
          <a:prstGeom prst="rect">
            <a:avLst/>
          </a:prstGeom>
          <a:noFill/>
        </p:spPr>
      </p:pic>
      <p:sp>
        <p:nvSpPr>
          <p:cNvPr id="6" name="Afgeronde rechthoek 5"/>
          <p:cNvSpPr/>
          <p:nvPr/>
        </p:nvSpPr>
        <p:spPr>
          <a:xfrm>
            <a:off x="0" y="2132856"/>
            <a:ext cx="3059832" cy="5658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collected</a:t>
            </a:r>
            <a:r>
              <a:rPr lang="nl-NL" sz="4000" dirty="0" smtClean="0"/>
              <a:t> </a:t>
            </a:r>
            <a:r>
              <a:rPr lang="nl-NL" sz="4000" dirty="0" err="1" smtClean="0"/>
              <a:t>trot</a:t>
            </a:r>
            <a:endParaRPr lang="nl-NL" sz="400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0392" y="188640"/>
            <a:ext cx="765448" cy="365125"/>
          </a:xfrm>
        </p:spPr>
        <p:txBody>
          <a:bodyPr/>
          <a:lstStyle/>
          <a:p>
            <a:fld id="{7306F2DD-5F4B-46D5-98FD-D16852433A7B}" type="slidenum">
              <a:rPr lang="nl-NL" sz="2800" smtClean="0">
                <a:solidFill>
                  <a:schemeClr val="tx1"/>
                </a:solidFill>
              </a:rPr>
              <a:pPr/>
              <a:t>3</a:t>
            </a:fld>
            <a:endParaRPr lang="nl-NL" sz="2800" dirty="0">
              <a:solidFill>
                <a:schemeClr val="tx1"/>
              </a:solidFill>
            </a:endParaRPr>
          </a:p>
        </p:txBody>
      </p:sp>
      <p:pic>
        <p:nvPicPr>
          <p:cNvPr id="62466" name="Picture 2" descr="http://upload.wikimedia.org/wikipedia/commons/thumb/2/20/WC07b.JPG/150px-WC07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"/>
            <a:ext cx="2267744" cy="2131681"/>
          </a:xfrm>
          <a:prstGeom prst="rect">
            <a:avLst/>
          </a:prstGeom>
          <a:noFill/>
        </p:spPr>
      </p:pic>
      <p:sp>
        <p:nvSpPr>
          <p:cNvPr id="8" name="Afgeronde rechthoek 7"/>
          <p:cNvSpPr/>
          <p:nvPr/>
        </p:nvSpPr>
        <p:spPr>
          <a:xfrm>
            <a:off x="0" y="2708920"/>
            <a:ext cx="3707904" cy="5658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verzamelde draf</a:t>
            </a:r>
            <a:endParaRPr lang="nl-NL" sz="4000" dirty="0"/>
          </a:p>
        </p:txBody>
      </p:sp>
      <p:pic>
        <p:nvPicPr>
          <p:cNvPr id="62468" name="Picture 4" descr="http://upload.wikimedia.org/wikipedia/commons/thumb/7/7c/Friese.jpg/150px-Fries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0"/>
            <a:ext cx="2831223" cy="2132856"/>
          </a:xfrm>
          <a:prstGeom prst="rect">
            <a:avLst/>
          </a:prstGeom>
          <a:noFill/>
        </p:spPr>
      </p:pic>
      <p:sp>
        <p:nvSpPr>
          <p:cNvPr id="9" name="Afgeronde rechthoek 8"/>
          <p:cNvSpPr/>
          <p:nvPr/>
        </p:nvSpPr>
        <p:spPr>
          <a:xfrm>
            <a:off x="2915816" y="2132856"/>
            <a:ext cx="2808312" cy="5658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working</a:t>
            </a:r>
            <a:r>
              <a:rPr lang="nl-NL" sz="4000" dirty="0" smtClean="0"/>
              <a:t> </a:t>
            </a:r>
            <a:r>
              <a:rPr lang="nl-NL" sz="4000" dirty="0" err="1" smtClean="0"/>
              <a:t>trot</a:t>
            </a:r>
            <a:endParaRPr lang="nl-NL" sz="4000" dirty="0"/>
          </a:p>
        </p:txBody>
      </p:sp>
      <p:pic>
        <p:nvPicPr>
          <p:cNvPr id="62472" name="Picture 8" descr="File:Trakhener - Dressur Erstes 2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396552" y="4509120"/>
            <a:ext cx="3398018" cy="2348880"/>
          </a:xfrm>
          <a:prstGeom prst="rect">
            <a:avLst/>
          </a:prstGeom>
          <a:noFill/>
        </p:spPr>
      </p:pic>
      <p:sp>
        <p:nvSpPr>
          <p:cNvPr id="12" name="Afgeronde rechthoek 11"/>
          <p:cNvSpPr/>
          <p:nvPr/>
        </p:nvSpPr>
        <p:spPr>
          <a:xfrm>
            <a:off x="0" y="3933056"/>
            <a:ext cx="2987824" cy="5658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medium </a:t>
            </a:r>
            <a:r>
              <a:rPr lang="nl-NL" sz="4000" dirty="0" err="1" smtClean="0"/>
              <a:t>trot</a:t>
            </a:r>
            <a:endParaRPr lang="nl-NL" sz="4000" dirty="0"/>
          </a:p>
        </p:txBody>
      </p:sp>
      <p:pic>
        <p:nvPicPr>
          <p:cNvPr id="62474" name="Picture 10" descr="http://upload.wikimedia.org/wikipedia/commons/thumb/5/57/Hannoveraner_Dressur_Romantic_Boy1.jpg/150px-Hannoveraner_Dressur_Romantic_Boy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07868" y="4509120"/>
            <a:ext cx="3672375" cy="2348880"/>
          </a:xfrm>
          <a:prstGeom prst="rect">
            <a:avLst/>
          </a:prstGeom>
          <a:noFill/>
        </p:spPr>
      </p:pic>
      <p:sp>
        <p:nvSpPr>
          <p:cNvPr id="14" name="Afgeronde rechthoek 13"/>
          <p:cNvSpPr/>
          <p:nvPr/>
        </p:nvSpPr>
        <p:spPr>
          <a:xfrm>
            <a:off x="5652120" y="3933056"/>
            <a:ext cx="3491880" cy="5658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extended</a:t>
            </a:r>
            <a:r>
              <a:rPr lang="nl-NL" sz="4000" dirty="0" smtClean="0"/>
              <a:t> </a:t>
            </a:r>
            <a:r>
              <a:rPr lang="nl-NL" sz="4000" dirty="0" err="1" smtClean="0"/>
              <a:t>trot</a:t>
            </a:r>
            <a:endParaRPr lang="nl-NL" sz="4000" dirty="0"/>
          </a:p>
        </p:txBody>
      </p:sp>
      <p:sp>
        <p:nvSpPr>
          <p:cNvPr id="15" name="Afgeronde rechthoek 14"/>
          <p:cNvSpPr/>
          <p:nvPr/>
        </p:nvSpPr>
        <p:spPr>
          <a:xfrm>
            <a:off x="5652120" y="3356992"/>
            <a:ext cx="3491880" cy="5658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gestrekte draf</a:t>
            </a:r>
            <a:endParaRPr lang="nl-NL" sz="4000" dirty="0"/>
          </a:p>
        </p:txBody>
      </p:sp>
      <p:sp>
        <p:nvSpPr>
          <p:cNvPr id="17" name="Afgeronde rechthoek 16"/>
          <p:cNvSpPr/>
          <p:nvPr/>
        </p:nvSpPr>
        <p:spPr>
          <a:xfrm>
            <a:off x="5796136" y="2132856"/>
            <a:ext cx="3347864" cy="5658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racing</a:t>
            </a:r>
            <a:r>
              <a:rPr lang="nl-NL" sz="4000" dirty="0" smtClean="0"/>
              <a:t> </a:t>
            </a:r>
            <a:r>
              <a:rPr lang="nl-NL" sz="4000" dirty="0" err="1" smtClean="0"/>
              <a:t>trot</a:t>
            </a:r>
            <a:endParaRPr lang="nl-NL" sz="4000" dirty="0"/>
          </a:p>
        </p:txBody>
      </p:sp>
      <p:pic>
        <p:nvPicPr>
          <p:cNvPr id="62480" name="Picture 16" descr="http://www.gaitedhorses.net/Articles/FoxT/anza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87824" y="4496812"/>
            <a:ext cx="2826271" cy="2361188"/>
          </a:xfrm>
          <a:prstGeom prst="rect">
            <a:avLst/>
          </a:prstGeom>
          <a:noFill/>
        </p:spPr>
      </p:pic>
      <p:sp>
        <p:nvSpPr>
          <p:cNvPr id="22" name="Afgeronde rechthoek 21"/>
          <p:cNvSpPr/>
          <p:nvPr/>
        </p:nvSpPr>
        <p:spPr>
          <a:xfrm>
            <a:off x="3131840" y="3933056"/>
            <a:ext cx="2448272" cy="5658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fox </a:t>
            </a:r>
            <a:r>
              <a:rPr lang="nl-NL" sz="4000" dirty="0" err="1" smtClean="0"/>
              <a:t>trot</a:t>
            </a:r>
            <a:endParaRPr lang="nl-NL" sz="4000" dirty="0"/>
          </a:p>
        </p:txBody>
      </p:sp>
      <p:sp>
        <p:nvSpPr>
          <p:cNvPr id="23" name="Afgeronde rechthoek 22"/>
          <p:cNvSpPr/>
          <p:nvPr/>
        </p:nvSpPr>
        <p:spPr>
          <a:xfrm>
            <a:off x="3131840" y="3356992"/>
            <a:ext cx="2412776" cy="5658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sukkeldraf</a:t>
            </a:r>
            <a:endParaRPr lang="nl-NL" sz="4000" dirty="0"/>
          </a:p>
        </p:txBody>
      </p:sp>
      <p:sp>
        <p:nvSpPr>
          <p:cNvPr id="24" name="Afgeronde rechthoek 23"/>
          <p:cNvSpPr/>
          <p:nvPr/>
        </p:nvSpPr>
        <p:spPr>
          <a:xfrm>
            <a:off x="0" y="3356992"/>
            <a:ext cx="2987824" cy="5658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gemiddelde</a:t>
            </a:r>
            <a:endParaRPr lang="nl-NL" sz="4000" dirty="0"/>
          </a:p>
        </p:txBody>
      </p:sp>
      <p:sp>
        <p:nvSpPr>
          <p:cNvPr id="19" name="Afgeronde rechthoek 18"/>
          <p:cNvSpPr/>
          <p:nvPr/>
        </p:nvSpPr>
        <p:spPr>
          <a:xfrm>
            <a:off x="3635896" y="2708920"/>
            <a:ext cx="2088232" cy="5658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werkdraf</a:t>
            </a:r>
            <a:endParaRPr lang="nl-NL" sz="4000" dirty="0"/>
          </a:p>
        </p:txBody>
      </p:sp>
      <p:sp>
        <p:nvSpPr>
          <p:cNvPr id="20" name="Afgeronde rechthoek 19"/>
          <p:cNvSpPr/>
          <p:nvPr/>
        </p:nvSpPr>
        <p:spPr>
          <a:xfrm>
            <a:off x="5796136" y="2708920"/>
            <a:ext cx="3347864" cy="5658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racedraf</a:t>
            </a:r>
            <a:endParaRPr lang="nl-NL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2" grpId="0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2" animBg="1"/>
      <p:bldP spid="22" grpId="0" animBg="1"/>
      <p:bldP spid="22" grpId="1" animBg="1"/>
      <p:bldP spid="23" grpId="0" animBg="1"/>
      <p:bldP spid="23" grpId="1" animBg="1"/>
      <p:bldP spid="24" grpId="0" animBg="1"/>
      <p:bldP spid="19" grpId="0" animBg="1"/>
      <p:bldP spid="19" grpId="1" animBg="1"/>
      <p:bldP spid="20" grpId="0" animBg="1"/>
      <p:bldP spid="20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www.dekoerier.nu/multimedia/dekoerier/dynamic/00118/fkveulen1_JPG_118630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6133" y="3501008"/>
            <a:ext cx="5117868" cy="3356992"/>
          </a:xfrm>
          <a:prstGeom prst="rect">
            <a:avLst/>
          </a:prstGeom>
          <a:noFill/>
        </p:spPr>
      </p:pic>
      <p:pic>
        <p:nvPicPr>
          <p:cNvPr id="80898" name="Picture 2" descr="http://www.galloper.com.au/images/listing_images/10278_l_Impulsive%20Future%20by%20Futuristic%20March%202010%20in%20foal%20to%20Buri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668011" cy="3501008"/>
          </a:xfrm>
          <a:prstGeom prst="rect">
            <a:avLst/>
          </a:prstGeom>
          <a:noFill/>
        </p:spPr>
      </p:pic>
      <p:sp>
        <p:nvSpPr>
          <p:cNvPr id="5" name="Afgeronde rechthoek 4"/>
          <p:cNvSpPr/>
          <p:nvPr/>
        </p:nvSpPr>
        <p:spPr>
          <a:xfrm>
            <a:off x="2232248" y="2924944"/>
            <a:ext cx="2232248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drachtig</a:t>
            </a:r>
            <a:endParaRPr lang="nl-NL" sz="4000" dirty="0"/>
          </a:p>
        </p:txBody>
      </p:sp>
      <p:sp>
        <p:nvSpPr>
          <p:cNvPr id="6" name="Afgeronde rechthoek 5"/>
          <p:cNvSpPr/>
          <p:nvPr/>
        </p:nvSpPr>
        <p:spPr>
          <a:xfrm>
            <a:off x="2448272" y="0"/>
            <a:ext cx="1998492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in-foal</a:t>
            </a:r>
            <a:endParaRPr lang="nl-NL" sz="400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0392" y="188640"/>
            <a:ext cx="765448" cy="365125"/>
          </a:xfrm>
        </p:spPr>
        <p:txBody>
          <a:bodyPr/>
          <a:lstStyle/>
          <a:p>
            <a:fld id="{7306F2DD-5F4B-46D5-98FD-D16852433A7B}" type="slidenum">
              <a:rPr lang="nl-NL" sz="2800" smtClean="0">
                <a:solidFill>
                  <a:schemeClr val="tx1"/>
                </a:solidFill>
              </a:rPr>
              <a:pPr/>
              <a:t>4</a:t>
            </a:fld>
            <a:endParaRPr lang="nl-NL" sz="2800" dirty="0">
              <a:solidFill>
                <a:schemeClr val="tx1"/>
              </a:solidFill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0" y="0"/>
            <a:ext cx="2304256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gestation</a:t>
            </a:r>
            <a:endParaRPr lang="nl-NL" sz="4000" dirty="0"/>
          </a:p>
        </p:txBody>
      </p:sp>
      <p:sp>
        <p:nvSpPr>
          <p:cNvPr id="9" name="Afgeronde rechthoek 8"/>
          <p:cNvSpPr/>
          <p:nvPr/>
        </p:nvSpPr>
        <p:spPr>
          <a:xfrm>
            <a:off x="0" y="2924944"/>
            <a:ext cx="2088232" cy="5040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dracht</a:t>
            </a:r>
            <a:endParaRPr lang="nl-NL" sz="4000" dirty="0"/>
          </a:p>
        </p:txBody>
      </p:sp>
      <p:pic>
        <p:nvPicPr>
          <p:cNvPr id="10" name="Picture 2" descr="http://1.bp.blogspot.com/_vbHNcdTab5A/TVBDCjEsQII/AAAAAAAAAJM/uKW_66SXwyM/s400/marenewbornfo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8010" y="-34075"/>
            <a:ext cx="4475990" cy="3703881"/>
          </a:xfrm>
          <a:prstGeom prst="rect">
            <a:avLst/>
          </a:prstGeom>
          <a:noFill/>
        </p:spPr>
      </p:pic>
      <p:sp>
        <p:nvSpPr>
          <p:cNvPr id="11" name="Afgeronde rechthoek 10"/>
          <p:cNvSpPr/>
          <p:nvPr/>
        </p:nvSpPr>
        <p:spPr>
          <a:xfrm>
            <a:off x="5076056" y="2780928"/>
            <a:ext cx="3423292" cy="5658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veulen werpen</a:t>
            </a:r>
            <a:endParaRPr lang="nl-NL" sz="4000" dirty="0"/>
          </a:p>
        </p:txBody>
      </p:sp>
      <p:sp>
        <p:nvSpPr>
          <p:cNvPr id="12" name="Afgeronde rechthoek 11"/>
          <p:cNvSpPr/>
          <p:nvPr/>
        </p:nvSpPr>
        <p:spPr>
          <a:xfrm>
            <a:off x="6300192" y="0"/>
            <a:ext cx="1800200" cy="5658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to </a:t>
            </a:r>
            <a:r>
              <a:rPr lang="nl-NL" sz="4000" dirty="0" err="1" smtClean="0"/>
              <a:t>foal</a:t>
            </a:r>
            <a:endParaRPr lang="nl-NL" sz="4000" dirty="0"/>
          </a:p>
        </p:txBody>
      </p:sp>
      <p:sp>
        <p:nvSpPr>
          <p:cNvPr id="14" name="Afgeronde rechthoek 13"/>
          <p:cNvSpPr/>
          <p:nvPr/>
        </p:nvSpPr>
        <p:spPr>
          <a:xfrm>
            <a:off x="5975648" y="6293336"/>
            <a:ext cx="3168352" cy="56466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hengstveulen</a:t>
            </a:r>
            <a:endParaRPr lang="nl-NL" sz="4000" dirty="0"/>
          </a:p>
        </p:txBody>
      </p:sp>
      <p:sp>
        <p:nvSpPr>
          <p:cNvPr id="15" name="Tijdelijke aanduiding voor dianummer 6"/>
          <p:cNvSpPr txBox="1">
            <a:spLocks/>
          </p:cNvSpPr>
          <p:nvPr/>
        </p:nvSpPr>
        <p:spPr>
          <a:xfrm>
            <a:off x="8172400" y="0"/>
            <a:ext cx="765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6F2DD-5F4B-46D5-98FD-D16852433A7B}" type="slidenum">
              <a:rPr kumimoji="0" lang="nl-NL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Afgeronde rechthoek 15"/>
          <p:cNvSpPr/>
          <p:nvPr/>
        </p:nvSpPr>
        <p:spPr>
          <a:xfrm>
            <a:off x="7238576" y="3429000"/>
            <a:ext cx="1905424" cy="49265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colt</a:t>
            </a:r>
            <a:endParaRPr lang="nl-NL" sz="4000" dirty="0"/>
          </a:p>
        </p:txBody>
      </p:sp>
      <p:pic>
        <p:nvPicPr>
          <p:cNvPr id="18" name="Picture 2" descr="http://www.majodian.com/Filly-dia-gallo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3501008"/>
            <a:ext cx="4416490" cy="3356992"/>
          </a:xfrm>
          <a:prstGeom prst="rect">
            <a:avLst/>
          </a:prstGeom>
          <a:noFill/>
        </p:spPr>
      </p:pic>
      <p:sp>
        <p:nvSpPr>
          <p:cNvPr id="19" name="Afgeronde rechthoek 18"/>
          <p:cNvSpPr/>
          <p:nvPr/>
        </p:nvSpPr>
        <p:spPr>
          <a:xfrm>
            <a:off x="0" y="6292196"/>
            <a:ext cx="3135260" cy="5658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merrieveulen</a:t>
            </a:r>
            <a:endParaRPr lang="nl-NL" sz="4000" dirty="0"/>
          </a:p>
        </p:txBody>
      </p:sp>
      <p:sp>
        <p:nvSpPr>
          <p:cNvPr id="20" name="Afgeronde rechthoek 19"/>
          <p:cNvSpPr/>
          <p:nvPr/>
        </p:nvSpPr>
        <p:spPr>
          <a:xfrm>
            <a:off x="0" y="3573016"/>
            <a:ext cx="1475656" cy="5658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filly</a:t>
            </a:r>
            <a:endParaRPr lang="nl-NL" sz="4000" dirty="0"/>
          </a:p>
        </p:txBody>
      </p:sp>
      <p:sp>
        <p:nvSpPr>
          <p:cNvPr id="22" name="Afgeronde rechthoek 21"/>
          <p:cNvSpPr/>
          <p:nvPr/>
        </p:nvSpPr>
        <p:spPr>
          <a:xfrm>
            <a:off x="1968218" y="5013176"/>
            <a:ext cx="2271164" cy="46901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precocial</a:t>
            </a:r>
            <a:endParaRPr lang="nl-NL" sz="4000" dirty="0"/>
          </a:p>
        </p:txBody>
      </p:sp>
      <p:sp>
        <p:nvSpPr>
          <p:cNvPr id="23" name="Afgeronde rechthoek 22"/>
          <p:cNvSpPr/>
          <p:nvPr/>
        </p:nvSpPr>
        <p:spPr>
          <a:xfrm>
            <a:off x="1752194" y="5589240"/>
            <a:ext cx="2664296" cy="5658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nestvliedend</a:t>
            </a:r>
            <a:endParaRPr lang="nl-NL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8" grpId="1" animBg="1"/>
      <p:bldP spid="9" grpId="0" animBg="1"/>
      <p:bldP spid="9" grpId="1" animBg="1"/>
      <p:bldP spid="11" grpId="0" animBg="1"/>
      <p:bldP spid="12" grpId="0" animBg="1"/>
      <p:bldP spid="14" grpId="0" animBg="1"/>
      <p:bldP spid="16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http://www.paardentips.com/images/website/fjor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5" y="0"/>
            <a:ext cx="3995936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 descr="http://t2.gstatic.com/images?q=tbn:ANd9GcSYQRIm-Fyll_vkKLC6tmYVCYczysMqWKWPdoX8voLYWPwPkd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0508" y="3689648"/>
            <a:ext cx="3225184" cy="3168352"/>
          </a:xfrm>
          <a:prstGeom prst="rect">
            <a:avLst/>
          </a:prstGeom>
          <a:noFill/>
        </p:spPr>
      </p:pic>
      <p:pic>
        <p:nvPicPr>
          <p:cNvPr id="20" name="Afbeelding 19" descr="http://www.paardentips.com/images/website/tinker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5692" y="4437112"/>
            <a:ext cx="3148308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Afbeelding 17" descr="http://www.paardentips.com/images/website/lipizzaner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8253"/>
            <a:ext cx="2771800" cy="349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Afbeelding 15" descr="http://www.paardentips.com/images/website/clip_image002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3" y="0"/>
            <a:ext cx="2681635" cy="3421626"/>
          </a:xfrm>
          <a:prstGeom prst="rect">
            <a:avLst/>
          </a:prstGeom>
          <a:solidFill>
            <a:schemeClr val="accent4">
              <a:lumMod val="40000"/>
              <a:lumOff val="60000"/>
              <a:alpha val="37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60419" name="Afbeelding 10" descr="http://www.penny.nl/images/uploads/Site%20Fotos/Belgisch_trekpaard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1"/>
            <a:ext cx="2654710" cy="3365126"/>
          </a:xfrm>
          <a:prstGeom prst="rect">
            <a:avLst/>
          </a:prstGeom>
          <a:noFill/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0392" y="188640"/>
            <a:ext cx="765448" cy="365125"/>
          </a:xfrm>
        </p:spPr>
        <p:txBody>
          <a:bodyPr/>
          <a:lstStyle/>
          <a:p>
            <a:fld id="{7306F2DD-5F4B-46D5-98FD-D16852433A7B}" type="slidenum">
              <a:rPr lang="nl-NL" sz="2800" smtClean="0">
                <a:solidFill>
                  <a:schemeClr val="bg1"/>
                </a:solidFill>
              </a:rPr>
              <a:pPr/>
              <a:t>5</a:t>
            </a:fld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1943708" y="41245"/>
            <a:ext cx="1924352" cy="445451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breeds</a:t>
            </a:r>
            <a:endParaRPr lang="nl-NL" sz="4000" dirty="0"/>
          </a:p>
        </p:txBody>
      </p:sp>
      <p:sp>
        <p:nvSpPr>
          <p:cNvPr id="9" name="Afgeronde rechthoek 8"/>
          <p:cNvSpPr/>
          <p:nvPr/>
        </p:nvSpPr>
        <p:spPr>
          <a:xfrm>
            <a:off x="2015716" y="634180"/>
            <a:ext cx="1800200" cy="415177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rassen</a:t>
            </a:r>
            <a:endParaRPr lang="nl-NL" sz="4000" dirty="0"/>
          </a:p>
        </p:txBody>
      </p:sp>
      <p:sp>
        <p:nvSpPr>
          <p:cNvPr id="11" name="Afgeronde rechthoek 10"/>
          <p:cNvSpPr/>
          <p:nvPr/>
        </p:nvSpPr>
        <p:spPr>
          <a:xfrm>
            <a:off x="0" y="0"/>
            <a:ext cx="1835696" cy="40466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err="1" smtClean="0"/>
              <a:t>Brabançon</a:t>
            </a:r>
            <a:endParaRPr lang="nl-NL" sz="2800" dirty="0"/>
          </a:p>
        </p:txBody>
      </p:sp>
      <p:sp>
        <p:nvSpPr>
          <p:cNvPr id="12" name="Afgeronde rechthoek 11"/>
          <p:cNvSpPr/>
          <p:nvPr/>
        </p:nvSpPr>
        <p:spPr>
          <a:xfrm>
            <a:off x="0" y="2852936"/>
            <a:ext cx="904736" cy="40466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err="1" smtClean="0"/>
              <a:t>bels</a:t>
            </a:r>
            <a:endParaRPr lang="nl-NL" sz="2800" dirty="0"/>
          </a:p>
        </p:txBody>
      </p:sp>
      <p:sp>
        <p:nvSpPr>
          <p:cNvPr id="14" name="Afgeronde rechthoek 13"/>
          <p:cNvSpPr/>
          <p:nvPr/>
        </p:nvSpPr>
        <p:spPr>
          <a:xfrm>
            <a:off x="6804248" y="260648"/>
            <a:ext cx="1259632" cy="504056"/>
          </a:xfrm>
          <a:prstGeom prst="roundRect">
            <a:avLst>
              <a:gd name="adj" fmla="val 24085"/>
            </a:avLst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fjord</a:t>
            </a:r>
            <a:endParaRPr lang="nl-NL" sz="2800" dirty="0"/>
          </a:p>
        </p:txBody>
      </p:sp>
      <p:sp>
        <p:nvSpPr>
          <p:cNvPr id="15" name="Afgeronde rechthoek 14"/>
          <p:cNvSpPr/>
          <p:nvPr/>
        </p:nvSpPr>
        <p:spPr>
          <a:xfrm>
            <a:off x="5076056" y="2276872"/>
            <a:ext cx="1296144" cy="7647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fjord </a:t>
            </a:r>
            <a:r>
              <a:rPr lang="nl-NL" sz="2800" dirty="0" err="1" smtClean="0"/>
              <a:t>horse</a:t>
            </a:r>
            <a:endParaRPr lang="nl-NL" sz="2800" dirty="0"/>
          </a:p>
        </p:txBody>
      </p:sp>
      <p:sp>
        <p:nvSpPr>
          <p:cNvPr id="17" name="Afgeronde rechthoek 16"/>
          <p:cNvSpPr/>
          <p:nvPr/>
        </p:nvSpPr>
        <p:spPr>
          <a:xfrm>
            <a:off x="2627784" y="2204864"/>
            <a:ext cx="1872208" cy="764704"/>
          </a:xfrm>
          <a:prstGeom prst="roundRect">
            <a:avLst/>
          </a:prstGeom>
          <a:solidFill>
            <a:srgbClr val="00206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Groninger </a:t>
            </a:r>
            <a:r>
              <a:rPr lang="nl-NL" sz="2800" dirty="0" err="1" smtClean="0"/>
              <a:t>horse</a:t>
            </a:r>
            <a:endParaRPr lang="nl-NL" sz="2800" dirty="0"/>
          </a:p>
        </p:txBody>
      </p:sp>
      <p:sp>
        <p:nvSpPr>
          <p:cNvPr id="19" name="Afgeronde rechthoek 18"/>
          <p:cNvSpPr/>
          <p:nvPr/>
        </p:nvSpPr>
        <p:spPr>
          <a:xfrm>
            <a:off x="899592" y="6237312"/>
            <a:ext cx="1835696" cy="40466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err="1" smtClean="0"/>
              <a:t>Lipizzaner</a:t>
            </a:r>
            <a:endParaRPr lang="nl-NL" sz="2800" dirty="0"/>
          </a:p>
        </p:txBody>
      </p:sp>
      <p:sp>
        <p:nvSpPr>
          <p:cNvPr id="21" name="Afgeronde rechthoek 20"/>
          <p:cNvSpPr/>
          <p:nvPr/>
        </p:nvSpPr>
        <p:spPr>
          <a:xfrm>
            <a:off x="7092280" y="6453336"/>
            <a:ext cx="1835696" cy="40466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err="1" smtClean="0"/>
              <a:t>Tinker</a:t>
            </a:r>
            <a:endParaRPr lang="nl-NL" sz="2800" dirty="0"/>
          </a:p>
        </p:txBody>
      </p:sp>
      <p:sp>
        <p:nvSpPr>
          <p:cNvPr id="23" name="Afgeronde rechthoek 22"/>
          <p:cNvSpPr/>
          <p:nvPr/>
        </p:nvSpPr>
        <p:spPr>
          <a:xfrm>
            <a:off x="2771800" y="3429000"/>
            <a:ext cx="2808312" cy="3600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err="1" smtClean="0"/>
              <a:t>oriental</a:t>
            </a:r>
            <a:r>
              <a:rPr lang="nl-NL" sz="2800" dirty="0" smtClean="0"/>
              <a:t> </a:t>
            </a:r>
            <a:r>
              <a:rPr lang="nl-NL" sz="2800" dirty="0" err="1" smtClean="0"/>
              <a:t>horses</a:t>
            </a:r>
            <a:endParaRPr lang="nl-NL" sz="2800" dirty="0"/>
          </a:p>
        </p:txBody>
      </p:sp>
      <p:sp>
        <p:nvSpPr>
          <p:cNvPr id="24" name="Afgeronde rechthoek 23"/>
          <p:cNvSpPr/>
          <p:nvPr/>
        </p:nvSpPr>
        <p:spPr>
          <a:xfrm>
            <a:off x="2771800" y="3789040"/>
            <a:ext cx="2808312" cy="432048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oosterse paarden</a:t>
            </a:r>
            <a:endParaRPr lang="nl-NL" sz="2800" dirty="0"/>
          </a:p>
        </p:txBody>
      </p:sp>
      <p:sp>
        <p:nvSpPr>
          <p:cNvPr id="25" name="Afgeronde rechthoek 24"/>
          <p:cNvSpPr/>
          <p:nvPr/>
        </p:nvSpPr>
        <p:spPr>
          <a:xfrm>
            <a:off x="4644008" y="5733256"/>
            <a:ext cx="1512168" cy="360040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err="1" smtClean="0"/>
              <a:t>Karabair</a:t>
            </a:r>
            <a:endParaRPr lang="nl-NL" sz="2800" dirty="0"/>
          </a:p>
        </p:txBody>
      </p:sp>
      <p:sp>
        <p:nvSpPr>
          <p:cNvPr id="26" name="Afgeronde rechthoek 25"/>
          <p:cNvSpPr/>
          <p:nvPr/>
        </p:nvSpPr>
        <p:spPr>
          <a:xfrm>
            <a:off x="7308304" y="3600400"/>
            <a:ext cx="1835696" cy="40466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err="1" smtClean="0"/>
              <a:t>purebred</a:t>
            </a:r>
            <a:endParaRPr lang="nl-NL" sz="2800" dirty="0"/>
          </a:p>
        </p:txBody>
      </p:sp>
      <p:sp>
        <p:nvSpPr>
          <p:cNvPr id="27" name="Afgeronde rechthoek 26"/>
          <p:cNvSpPr/>
          <p:nvPr/>
        </p:nvSpPr>
        <p:spPr>
          <a:xfrm>
            <a:off x="7308304" y="3168352"/>
            <a:ext cx="1835696" cy="40466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rasecht</a:t>
            </a:r>
            <a:endParaRPr lang="nl-NL" sz="2800" dirty="0"/>
          </a:p>
        </p:txBody>
      </p:sp>
      <p:sp>
        <p:nvSpPr>
          <p:cNvPr id="28" name="Afgeronde rechthoek 27"/>
          <p:cNvSpPr/>
          <p:nvPr/>
        </p:nvSpPr>
        <p:spPr>
          <a:xfrm>
            <a:off x="0" y="5733256"/>
            <a:ext cx="1835696" cy="40466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err="1" smtClean="0"/>
              <a:t>Lipizzaner</a:t>
            </a:r>
            <a:endParaRPr lang="nl-NL" sz="2800" dirty="0"/>
          </a:p>
        </p:txBody>
      </p:sp>
      <p:sp>
        <p:nvSpPr>
          <p:cNvPr id="29" name="Afgeronde rechthoek 28"/>
          <p:cNvSpPr/>
          <p:nvPr/>
        </p:nvSpPr>
        <p:spPr>
          <a:xfrm>
            <a:off x="4211960" y="6453336"/>
            <a:ext cx="1835696" cy="40466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err="1" smtClean="0"/>
              <a:t>Karabair</a:t>
            </a:r>
            <a:endParaRPr lang="nl-NL" sz="2800" dirty="0"/>
          </a:p>
        </p:txBody>
      </p:sp>
      <p:sp>
        <p:nvSpPr>
          <p:cNvPr id="30" name="Afgeronde rechthoek 29"/>
          <p:cNvSpPr/>
          <p:nvPr/>
        </p:nvSpPr>
        <p:spPr>
          <a:xfrm>
            <a:off x="7308304" y="4437112"/>
            <a:ext cx="1835696" cy="40466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err="1" smtClean="0"/>
              <a:t>Tinker</a:t>
            </a:r>
            <a:endParaRPr lang="nl-NL" sz="2800" dirty="0"/>
          </a:p>
        </p:txBody>
      </p:sp>
      <p:sp>
        <p:nvSpPr>
          <p:cNvPr id="31" name="Afgeronde rechthoek 30"/>
          <p:cNvSpPr/>
          <p:nvPr/>
        </p:nvSpPr>
        <p:spPr>
          <a:xfrm>
            <a:off x="1979712" y="1412776"/>
            <a:ext cx="1872208" cy="764704"/>
          </a:xfrm>
          <a:prstGeom prst="roundRect">
            <a:avLst/>
          </a:prstGeom>
          <a:solidFill>
            <a:srgbClr val="00206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Groninger paard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1" grpId="0" animBg="1"/>
      <p:bldP spid="12" grpId="0" animBg="1"/>
      <p:bldP spid="14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http://t0.gstatic.com/images?q=tbn:ANd9GcQH9q7gUYl0wQ0H6UBz9ZT2uCiBtk7Wkmz4ZZ2IP9YhC9x_2AAvEw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2543175" cy="1800225"/>
          </a:xfrm>
          <a:prstGeom prst="rect">
            <a:avLst/>
          </a:prstGeom>
          <a:noFill/>
        </p:spPr>
      </p:pic>
      <p:sp>
        <p:nvSpPr>
          <p:cNvPr id="9" name="Afgeronde rechthoek 8"/>
          <p:cNvSpPr/>
          <p:nvPr/>
        </p:nvSpPr>
        <p:spPr>
          <a:xfrm>
            <a:off x="0" y="2564904"/>
            <a:ext cx="2880320" cy="5658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false</a:t>
            </a:r>
            <a:r>
              <a:rPr lang="nl-NL" sz="4000" dirty="0" smtClean="0"/>
              <a:t> </a:t>
            </a:r>
            <a:r>
              <a:rPr lang="nl-NL" sz="4000" dirty="0" err="1" smtClean="0"/>
              <a:t>canter</a:t>
            </a:r>
            <a:endParaRPr lang="nl-NL" sz="4000" dirty="0"/>
          </a:p>
        </p:txBody>
      </p:sp>
      <p:sp>
        <p:nvSpPr>
          <p:cNvPr id="10" name="Afgeronde rechthoek 9"/>
          <p:cNvSpPr/>
          <p:nvPr/>
        </p:nvSpPr>
        <p:spPr>
          <a:xfrm>
            <a:off x="0" y="188640"/>
            <a:ext cx="2736304" cy="5658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contragalop</a:t>
            </a:r>
            <a:endParaRPr lang="nl-NL" sz="4000" dirty="0"/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7072"/>
            <a:ext cx="29241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fgeronde rechthoek 10"/>
          <p:cNvSpPr/>
          <p:nvPr/>
        </p:nvSpPr>
        <p:spPr>
          <a:xfrm>
            <a:off x="0" y="6292196"/>
            <a:ext cx="2915816" cy="5658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Spanish</a:t>
            </a:r>
            <a:r>
              <a:rPr lang="nl-NL" sz="4000" dirty="0" smtClean="0"/>
              <a:t> walk</a:t>
            </a:r>
            <a:endParaRPr lang="nl-NL" sz="4000" dirty="0"/>
          </a:p>
        </p:txBody>
      </p:sp>
      <p:sp>
        <p:nvSpPr>
          <p:cNvPr id="12" name="Afgeronde rechthoek 11"/>
          <p:cNvSpPr/>
          <p:nvPr/>
        </p:nvSpPr>
        <p:spPr>
          <a:xfrm>
            <a:off x="0" y="3501008"/>
            <a:ext cx="2843808" cy="5658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Spaanse pas</a:t>
            </a:r>
            <a:endParaRPr lang="nl-NL" sz="4000" dirty="0"/>
          </a:p>
        </p:txBody>
      </p:sp>
      <p:sp>
        <p:nvSpPr>
          <p:cNvPr id="13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0392" y="188640"/>
            <a:ext cx="765448" cy="365125"/>
          </a:xfrm>
        </p:spPr>
        <p:txBody>
          <a:bodyPr/>
          <a:lstStyle/>
          <a:p>
            <a:fld id="{7306F2DD-5F4B-46D5-98FD-D16852433A7B}" type="slidenum">
              <a:rPr lang="nl-NL" sz="2800" smtClean="0">
                <a:solidFill>
                  <a:schemeClr val="bg1"/>
                </a:solidFill>
              </a:rPr>
              <a:pPr/>
              <a:t>6</a:t>
            </a:fld>
            <a:endParaRPr lang="nl-NL" sz="2800" dirty="0">
              <a:solidFill>
                <a:schemeClr val="bg1"/>
              </a:solidFill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5688" y="4077072"/>
            <a:ext cx="313831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fgeronde rechthoek 13"/>
          <p:cNvSpPr/>
          <p:nvPr/>
        </p:nvSpPr>
        <p:spPr>
          <a:xfrm>
            <a:off x="6084168" y="3501008"/>
            <a:ext cx="2843808" cy="5658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passage</a:t>
            </a:r>
            <a:endParaRPr lang="nl-NL" sz="4000" dirty="0"/>
          </a:p>
        </p:txBody>
      </p:sp>
      <p:sp>
        <p:nvSpPr>
          <p:cNvPr id="15" name="Afgeronde rechthoek 14"/>
          <p:cNvSpPr/>
          <p:nvPr/>
        </p:nvSpPr>
        <p:spPr>
          <a:xfrm>
            <a:off x="6084168" y="6292196"/>
            <a:ext cx="2843808" cy="5658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passage</a:t>
            </a:r>
            <a:endParaRPr lang="nl-NL" sz="4000" dirty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077072"/>
            <a:ext cx="29146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Afgeronde rechthoek 16"/>
          <p:cNvSpPr/>
          <p:nvPr/>
        </p:nvSpPr>
        <p:spPr>
          <a:xfrm>
            <a:off x="2987824" y="3501008"/>
            <a:ext cx="2843808" cy="5658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piaffe</a:t>
            </a:r>
            <a:endParaRPr lang="nl-NL" sz="4000" dirty="0"/>
          </a:p>
        </p:txBody>
      </p:sp>
      <p:sp>
        <p:nvSpPr>
          <p:cNvPr id="18" name="Afgeronde rechthoek 17"/>
          <p:cNvSpPr/>
          <p:nvPr/>
        </p:nvSpPr>
        <p:spPr>
          <a:xfrm>
            <a:off x="2987824" y="6292196"/>
            <a:ext cx="2843808" cy="5658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piaffe</a:t>
            </a:r>
            <a:endParaRPr lang="nl-NL" sz="4000" dirty="0"/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836712"/>
            <a:ext cx="27003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fgeronde rechthoek 19"/>
          <p:cNvSpPr/>
          <p:nvPr/>
        </p:nvSpPr>
        <p:spPr>
          <a:xfrm>
            <a:off x="3059832" y="260648"/>
            <a:ext cx="2736304" cy="5658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transverse</a:t>
            </a:r>
            <a:endParaRPr lang="nl-NL" sz="4000" dirty="0"/>
          </a:p>
        </p:txBody>
      </p:sp>
      <p:sp>
        <p:nvSpPr>
          <p:cNvPr id="21" name="Afgeronde rechthoek 20"/>
          <p:cNvSpPr/>
          <p:nvPr/>
        </p:nvSpPr>
        <p:spPr>
          <a:xfrm>
            <a:off x="3059832" y="2564904"/>
            <a:ext cx="2736304" cy="5658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transverse</a:t>
            </a:r>
            <a:endParaRPr lang="nl-NL" sz="4000" dirty="0"/>
          </a:p>
        </p:txBody>
      </p:sp>
      <p:pic>
        <p:nvPicPr>
          <p:cNvPr id="59398" name="Picture 6" descr="http://upload.wikimedia.org/wikipedia/commons/thumb/f/fa/AztecaHorse.jpg/250px-AztecaHorse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620688"/>
            <a:ext cx="2381250" cy="2371726"/>
          </a:xfrm>
          <a:prstGeom prst="rect">
            <a:avLst/>
          </a:prstGeom>
          <a:noFill/>
        </p:spPr>
      </p:pic>
      <p:sp>
        <p:nvSpPr>
          <p:cNvPr id="23" name="Afgeronde rechthoek 22"/>
          <p:cNvSpPr/>
          <p:nvPr/>
        </p:nvSpPr>
        <p:spPr>
          <a:xfrm>
            <a:off x="6084168" y="2852936"/>
            <a:ext cx="2843808" cy="5658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pirouette</a:t>
            </a:r>
            <a:endParaRPr lang="nl-NL" sz="4000" dirty="0"/>
          </a:p>
        </p:txBody>
      </p:sp>
      <p:sp>
        <p:nvSpPr>
          <p:cNvPr id="24" name="Afgeronde rechthoek 23"/>
          <p:cNvSpPr/>
          <p:nvPr/>
        </p:nvSpPr>
        <p:spPr>
          <a:xfrm>
            <a:off x="6084168" y="188640"/>
            <a:ext cx="2160240" cy="5658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pirouet</a:t>
            </a:r>
            <a:endParaRPr lang="nl-NL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0392" y="188640"/>
            <a:ext cx="765448" cy="365125"/>
          </a:xfrm>
        </p:spPr>
        <p:txBody>
          <a:bodyPr/>
          <a:lstStyle/>
          <a:p>
            <a:fld id="{7306F2DD-5F4B-46D5-98FD-D16852433A7B}" type="slidenum">
              <a:rPr lang="nl-NL" sz="2800" smtClean="0">
                <a:solidFill>
                  <a:schemeClr val="tx1"/>
                </a:solidFill>
              </a:rPr>
              <a:pPr/>
              <a:t>7</a:t>
            </a:fld>
            <a:endParaRPr lang="nl-NL" sz="2800" dirty="0">
              <a:solidFill>
                <a:schemeClr val="tx1"/>
              </a:solidFill>
            </a:endParaRPr>
          </a:p>
        </p:txBody>
      </p:sp>
      <p:pic>
        <p:nvPicPr>
          <p:cNvPr id="58370" name="Picture 2" descr="http://thehorseshop.com.au/store/images/Equinade_HoofDressing400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082" y="355915"/>
            <a:ext cx="3810000" cy="2857500"/>
          </a:xfrm>
          <a:prstGeom prst="rect">
            <a:avLst/>
          </a:prstGeom>
          <a:noFill/>
        </p:spPr>
      </p:pic>
      <p:sp>
        <p:nvSpPr>
          <p:cNvPr id="8" name="Afgeronde rechthoek 7"/>
          <p:cNvSpPr/>
          <p:nvPr/>
        </p:nvSpPr>
        <p:spPr>
          <a:xfrm>
            <a:off x="683568" y="0"/>
            <a:ext cx="2448272" cy="5658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hoevenvet</a:t>
            </a:r>
            <a:endParaRPr lang="nl-NL" sz="4000" dirty="0"/>
          </a:p>
        </p:txBody>
      </p:sp>
      <p:sp>
        <p:nvSpPr>
          <p:cNvPr id="9" name="Afgeronde rechthoek 8"/>
          <p:cNvSpPr/>
          <p:nvPr/>
        </p:nvSpPr>
        <p:spPr>
          <a:xfrm>
            <a:off x="0" y="2924944"/>
            <a:ext cx="3708920" cy="5658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grease</a:t>
            </a:r>
            <a:r>
              <a:rPr lang="nl-NL" sz="4000" dirty="0" smtClean="0"/>
              <a:t> </a:t>
            </a:r>
            <a:r>
              <a:rPr lang="nl-NL" sz="4000" dirty="0" err="1" smtClean="0"/>
              <a:t>for</a:t>
            </a:r>
            <a:r>
              <a:rPr lang="nl-NL" sz="4000" dirty="0" smtClean="0"/>
              <a:t> hoofs</a:t>
            </a:r>
            <a:endParaRPr lang="nl-NL" sz="4000" dirty="0"/>
          </a:p>
        </p:txBody>
      </p:sp>
      <p:sp>
        <p:nvSpPr>
          <p:cNvPr id="10" name="Afgeronde rechthoek 9"/>
          <p:cNvSpPr/>
          <p:nvPr/>
        </p:nvSpPr>
        <p:spPr>
          <a:xfrm>
            <a:off x="4283968" y="3212976"/>
            <a:ext cx="2232248" cy="5658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wash</a:t>
            </a:r>
            <a:endParaRPr lang="nl-NL" sz="4000" dirty="0"/>
          </a:p>
        </p:txBody>
      </p:sp>
      <p:sp>
        <p:nvSpPr>
          <p:cNvPr id="11" name="Afgeronde rechthoek 10"/>
          <p:cNvSpPr/>
          <p:nvPr/>
        </p:nvSpPr>
        <p:spPr>
          <a:xfrm>
            <a:off x="3347864" y="0"/>
            <a:ext cx="3888432" cy="5658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reinigingsmiddel</a:t>
            </a:r>
            <a:endParaRPr lang="nl-NL" sz="4000" dirty="0"/>
          </a:p>
        </p:txBody>
      </p:sp>
      <p:pic>
        <p:nvPicPr>
          <p:cNvPr id="58374" name="Picture 6" descr="Tail Tamer Rein Cleaning Groove Sponge Albuquerque, New Mexico 87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3048000" cy="2743201"/>
          </a:xfrm>
          <a:prstGeom prst="rect">
            <a:avLst/>
          </a:prstGeom>
          <a:noFill/>
        </p:spPr>
      </p:pic>
      <p:sp>
        <p:nvSpPr>
          <p:cNvPr id="13" name="Afgeronde rechthoek 12"/>
          <p:cNvSpPr/>
          <p:nvPr/>
        </p:nvSpPr>
        <p:spPr>
          <a:xfrm>
            <a:off x="539552" y="6292196"/>
            <a:ext cx="2232248" cy="5658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sponge</a:t>
            </a:r>
            <a:endParaRPr lang="nl-NL" sz="4000" dirty="0"/>
          </a:p>
        </p:txBody>
      </p:sp>
      <p:sp>
        <p:nvSpPr>
          <p:cNvPr id="14" name="Afgeronde rechthoek 13"/>
          <p:cNvSpPr/>
          <p:nvPr/>
        </p:nvSpPr>
        <p:spPr>
          <a:xfrm>
            <a:off x="611560" y="3573016"/>
            <a:ext cx="2232248" cy="5658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spons</a:t>
            </a:r>
            <a:endParaRPr lang="nl-NL" sz="4000" dirty="0"/>
          </a:p>
        </p:txBody>
      </p:sp>
      <p:pic>
        <p:nvPicPr>
          <p:cNvPr id="58376" name="Picture 8" descr="http://ox.equinenow.com/tacksupplies/data/photos/6654s_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124744"/>
            <a:ext cx="1368152" cy="2137738"/>
          </a:xfrm>
          <a:prstGeom prst="rect">
            <a:avLst/>
          </a:prstGeom>
          <a:noFill/>
        </p:spPr>
      </p:pic>
      <p:sp>
        <p:nvSpPr>
          <p:cNvPr id="16" name="Afgeronde rechthoek 15"/>
          <p:cNvSpPr/>
          <p:nvPr/>
        </p:nvSpPr>
        <p:spPr>
          <a:xfrm>
            <a:off x="6588224" y="3068960"/>
            <a:ext cx="2232248" cy="1368152"/>
          </a:xfrm>
          <a:prstGeom prst="roundRect">
            <a:avLst/>
          </a:prstGeom>
          <a:solidFill>
            <a:srgbClr val="00206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hoof </a:t>
            </a:r>
            <a:r>
              <a:rPr lang="nl-NL" sz="4000" dirty="0" err="1" smtClean="0"/>
              <a:t>polish</a:t>
            </a:r>
            <a:endParaRPr lang="nl-NL" sz="4000" dirty="0"/>
          </a:p>
        </p:txBody>
      </p:sp>
      <p:pic>
        <p:nvPicPr>
          <p:cNvPr id="17" name="Picture 4" descr="Leather Therapy Saddle Pad and Blanket Wash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548680"/>
            <a:ext cx="2102634" cy="2628292"/>
          </a:xfrm>
          <a:prstGeom prst="rect">
            <a:avLst/>
          </a:prstGeom>
          <a:noFill/>
        </p:spPr>
      </p:pic>
      <p:sp>
        <p:nvSpPr>
          <p:cNvPr id="18" name="Afgeronde rechthoek 17"/>
          <p:cNvSpPr/>
          <p:nvPr/>
        </p:nvSpPr>
        <p:spPr>
          <a:xfrm>
            <a:off x="6660232" y="620688"/>
            <a:ext cx="2483768" cy="5658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hoefpoets</a:t>
            </a:r>
            <a:endParaRPr lang="nl-NL" sz="4000" dirty="0"/>
          </a:p>
        </p:txBody>
      </p:sp>
      <p:sp>
        <p:nvSpPr>
          <p:cNvPr id="58378" name="AutoShape 10" descr="data:image/jpg;base64,/9j/4AAQSkZJRgABAQAAAQABAAD/2wBDAAkGBwgHBgkIBwgKCgkLDRYPDQwMDRsUFRAWIB0iIiAdHx8kKDQsJCYxJx8fLT0tMTU3Ojo6Iys/RD84QzQ5Ojf/2wBDAQoKCg0MDRoPDxo3JR8lNzc3Nzc3Nzc3Nzc3Nzc3Nzc3Nzc3Nzc3Nzc3Nzc3Nzc3Nzc3Nzc3Nzc3Nzc3Nzc3Nzf/wAARCACeAKUDASIAAhEBAxEB/8QAHAAAAAcBAQAAAAAAAAAAAAAAAAECAwQFBgcI/8QAQxAAAgEDAgIHBQYDBQcFAAAAAQIDAAQRBSESMQYTIjJBUWEHFHGBkSNCUqGxwRXR8CQzYnKCFmOTosLh8SU0VZLS/8QAGgEAAgMBAQAAAAAAAAAAAAAAAQQAAgMFBv/EACwRAAMAAgEDBAECBgMAAAAAAAABAgMRBBIhMRMiQVEUIzIFQlJhkaGx0eH/2gAMAwEAAhEDEQA/AOuYowKOjAqxULwoYoyKFQgVDFKIpEskcETSzSLHGgyzueFVHqTyoEBihsDgmuddJva9o2l8cOlI2ozbjjB4Ih8+Z+Qx61iJ+lnT/pQCbISWdo2wMI6lMf5zufrVKqZ7tlpiq/ajvE88FsvFczxQr5yuF/Wqm46XdG7ckTa7p6kc8XCn9K4b/sTqFyet1bWkLHngmQ/U0pehekRn7bVpm+HCP3peubhn5N54mVnal6cdFmOF16w+cuKm2uv6ReEe66pZSk8glwhP61wo9EdC/wDkZ/iWFIboTZyZNnqrBvDiUH9DVVz8L+Q/h5UehTIMZzt5+FNvJgDf4VwG20npZoxDaPqzuo3CRzFc/wCk7VbWXtK1vS5RD0j0/rF5F+Hq3+Pka3jNF/tZlWHJHlHZGm9aaaaszonS3StcUCyuR1uMmGTsuPl4/EVbdcD41ZsoTGlzSC9Ret9aT1vrU6iaJfHQ46idZ60BJ60OohM4qFRes9aFHZDT0KOhWpULFGKFZP2gdM4eimnkRcMuoyoTDC3JBy429PIcyfgaBCV0w6Yab0UtOsvH6y5dSYrVD239T+FfU/KuK6jqvSb2h3ZZ5Oo06NthkrDH/wDpvz+FJ03R7npJdPrfSOaVoJG4gHPbnI9fBf8AwK2VtA9xEkVvGLa0j2VUGBjyA/eufyeasftjyO4eL1d78FLpXR7SdIcdTB7/AHw3MsyggH0HIfE71cTCZuF7+8S2Q7KoOSfhn9qtYLeK3ULEgXHzzWc6S9U2rWqXBfqGVQ4Rip4cyscEf5QflXLl3mv3sfrWOdyiasejqcvcRyN+KWTn9akLPpSdyW0X/UKyraP1apby3NytxJetEJBKx4U4Sy7ZxuBn51V3dubaDrm1G8VUuBC4JOV7AY+O5B29cVv+JFfzGX5Fr4N893p3CcXFr/xF/nVbPLp8jEF7U/61rNXGnTxzNGuq3JUSxwb5777r97ljG/ryqAdLu2MIfUJcTMEzz4HJwQd/gfnQXCn+sP5V/wBJrv7Kv9xdrGfJZQR9CcUtrhmiaO5SG7g8cAH/AJf5VgIYL2X3djeFI55miDMAeEjkSPLn9Kn6PbzC8a1unZi4CsFHCcESZHrugI/71d8NSt9RVcht6clzddF7O6HvOhz+6TqdomYhM+h5qalaP0y1DSbn+HdJIpOyQOtYdtfU47w9edSo4FVU4Cyuq4Djnj186duIrbVIBZavHnA+ymTvJ6qf+k0MHOc+2+6Jl4s33nszWQXsdxEksMivG4yrKcg0519c6shqXRS+6hgbixfLqF3DqObL5MPEVtrW6iuoI7i3cPE4yrDxrpbTW58HOa6Xplj13rRib1qIGow1RMhM631oVED0KOyaOgUdHiiNNGRWdJNatuj+jz6jdEYQYjTiwZHPJR8d64Fpsd10u1m61jWpDJarIHkxykYd1FHkBt6Crf2sa5N0k6VRaFYNxwWsnUqFOzSHZ2+Xd+R86srSxS3jt9LtdoYB2mHNj95jSPNz+nGl5Y1xcXU9slWkR1Bw8gCWydlVXYEDkB6VdBQqgAYHIACq7V5JbLQ7t7FR1sUJMYA5Hzx4+dQtDFrqFrYXdjLJxxH+0KXOWbhOzb7niIOa4/RuXTZ0nWnovSN6o9c0me+nSaAxsQnAVfG3e3GQc7O21TJNasUlEfWsxaXqVZYyVZ/FQfEjIzTGv6pb2tjexh3aaOEnEYPYJ7uSO7k4xUick0mkCnLl7KxdH1ZCh4o2Ky9aGfhJ4gvADnHltTEmh6iYDCYoOE7qOFcqSnBtv5fnvVzYzxadpNjDeSu00kPEQAzs22WPngZ51nlmuH6ORSLcXAnvr4JCwlOVQnGPoD9QaYm8rZm5x6FTaRqomkuGWJmZ0k4cDhDp3WA4uYquXTdVhZSArYZG4SBuy5we9z3rZahfWtoRDLMFbAzzPCCcAnHIE+dQ712it5pEXiZEZgvmQOVYzys20mvJr6ENdmZI6dqUcKxdShjDBlDY7JGd+/453pzSdOvo7yGa6GyKq8ZxuFDAcifxflUjS5ZNQsbe4ivJHlLj3hC22PFceA5VZ+828cwiedBITgj1PIeQJrXJnyJONdzKccPvslIKe6hZUKuNjTTT29u6rcTJGSC2HYA4HM/CpQu7NFUvcwjKcYy43XGc/Cudq/hDSa+WC1lw62d4fHjilUbqRyIz4jy8aXeQjRZ/4hCoj06eRUvIF7trM3dkX/dv+WT5Uc0Md9aB7eRW24opFOQD55p/SbqO7tJYbyFpVEbQ3EH44z3lHqO8PUetP8HkKK6L8P8A0L8rArnrnyTQ1HmqjSWltJp9IupOOS0wYpc/30LDKN9NqtAa6zWno5aHM0KTmhQCdJNUnTLWP4F0a1DUFI62OIrD6yN2V/Mj6VdnlXKfb3qRi0jTtPRiOulaZh5hRwj83P0pxmJhOgNrx3F7q8oLMn2cTHfLHmfj/Ot1psXVoXPef8hVH0Yseo6P6fByMq9c3+rl+WK0gThAAHIYrzfMzOrZ2uPjSlIYvL+O0uLWKUgLMXDOeS4GxJ8NyOfpWadfcLvXbnRv/bi0BPV7oJSRnB5bDJ2rWZ5g8jRqyhQANhyFZY+TMrwaXhdPezLWUkB1DQLWHLwwW7SjCn7SQjf885PxqCLlLjQ44pXBnv8AUAbxyD2RnZfjgcvKtyHGM+I5elEeEb4HPOw8fOtvzJ+jP8d/Zkb6/wCruOkVw+fekiEEER2MceOfoNwfifWnlMK6h0dslJ6q3hMgwO+3dGPnv8K07dWSchTkYJA5ii4kDKcDIGAcbgeWao+XOvBZYH9mM09Vvri9F9MOtkvsvbKMueDug/4Bv4Vc6hdR2kSyTHCGRUJzyyedIOoq+uPB7ugRkIWYIQxZeYJ8sftUmdFkXDKGAPiM71TNe6Tpdi+OdS/syptFsek0RsccFzE7zRL3RgZB+ZqNbxS3Oi2cIJN1f3vWPjmArHJ9MYH1rX29jFCSYYY0JO/AoGak21lFHIZFijV27zhQCav+al8d/wDoouO38mNuZllsNakkYGe4uxaovikasMfCreYWv8caR+FrXT9NBBIyCSTj+vUVozptm3WcdtAetwZMxjtEbjPnVfY6Wz6vqF1f2kZSZkMBYhuEKMYx9K0nkxSb8a/8KvDUsc6KWktroNrHcLwyMGcr+HiYkD86dnBstRjuU2WQ4YevnVnjeo+oRdbaOBzHaHypG6dU6+xqEkukh6+Pd/c9Ti2Fm4hl2528p7P/ANWyKsAar764RtAZZf7udGtnPlxbqfkw/Ok9H7o3ej2srd/qwr/5l2P5iu/gy+rhmvnwcbkY/TytFrmhSAaFamR07NcG9vFw0vSa0gzkRWiYHqzMf5V3g15/9tQx03XPdMMJH0NNV+1mU+Ua6wterSKNRtHCiD5D/tU4xjenrGHignk4cgIm/wAqVjwrzN+Xs7k/2IhipJhFTOGiK1j0yaJshmEetNmMcXDxDixnGd6k3EsMI+0kRWxkKzBc/WsdqF5A93cXUSOWwMywluIDAyNtgccQx41pj46yFay9JqDCQKblj6tCSRw+dZuCW9tIzcaPfxahbqA7QzluNR48/DbzpNzr0GrWLLgxOQBJAz948sKfLf0PPnR/Ce9rugLkL58kKS6iuJ31F7xGUSOY0IC8HCOyueeWO/wBrUJEyWsclxhHZAW9Dt+5qjn0mOfTDqTSRARR5EJQ9Wo5kAbENsNzzNC61OWyseq1GR7y8THWxRzmMINsZ4R2jvuc7GmcuKcqUy/BlGSo70SrvVFiuXt0XJUHiK7tnYAKo5nffwGeeavrDrHtYmnQrKV7SkYwaw+h61PZTKtzEqWl2xaMle6Sx+94jOefxrexMAgUqVK7Yxyxj+dY8rCsep0Xw5HfuHMUMUdGORpVI3bCxRMvEpHmMUeaFHSIvJnbxDL0a1aHmUiLr6FTn9qh9Bp+s0ydMnsXBIz5MAf1JqyyPctWU8jDMPyNZ/2eSF7e8zjvRch/hP8AKur/AA5/pUv7iH8QX6iZs80KSDQp0ROomuH+3ezaPW7K9A2lhC5x+H/zXcM71zz21aZ730UF6oy9pMrNgfdbY/ninK8GM+Sy6J/23R7hlIzJaRyL8edMcNQfY5qS3GlWyMwYqhgcHwxuP2+tW99B7tcyRH7rED4eFcHkY0oTX2zr4q97X2RSKBFKojvSTQyVutWllPaFr1WITuvGuXX4bZqNbrpkQEUEmSMnA3fw323G/wCdWlyvEvDlc81yM7jkceNZia7tNJv1QPAZJV+0VQ3GFB54Hjgnnvy8q1hOl0opTSe2V/SOwGizpqenM0aOcSxgZP8AmGfXHzPrs9PayTWd/q9xD1MrQlY1QdwYyANt98ZbzJ8ty1fVobtMLgqmVULHxjiPIPnAAOOQ3zUTUdRuL4WwuTLHZrGBMsIAYNkgYXOdwV2Px8KcibczvyL04Tei7ivIzb2XDP1sdxNxK5YAcQAYL6ADIwfICmZtWt5xe9U7XMQ6sMAgkjbiByo8QccyTjNZ+y06MxQ6fqj9QvWNIB1igoMAgYJwCd/rWu0+XSNOtI7W1mhCk44UYMzHxJx+prPIoh7XdmmN1fnsZTU9FE9jxWUdxCAgdIZUKqfxDfOGGSRk7hvSrHSJ9Qv4hcJLEZLeIYhyC0hGzHPhkLjPiTnwBFxcXzreGG1EUnB25cNnhXly9Bk/HFEt7bkRsgVONw3ChXKggkZ9Nm+lCst1GmgzilVtMsI7lHIXJDkZ4WXB/r0p5TnNMpwyEsoUhSQG8c5OadArn+7Yz20Hihyo6i6ncC10+4m+8qHh+PhV0gbKEzcPR7VLonvJKQfTcVU+zteGyun83RfmFz/1VN6UH+H9DRbA9ubgiHrnc/oaLoVCItERwMddIz/LOB+QFdbhLWKn9s53MreRI0gO1Ckg7UKa2KnVTVdr1gmqaNe2EmOGeFl3+FWJpBODnbbzp0XOC+zXUJtF6Q3WlXJ4H4+yD+NTv/XpXYtfi6+OG/iAKuoV/Q1yn2s6LNovSCLXLJSI5HXjI5K/3T8wPqrV0ToNrttrujrFIw4ZlwQfut4j+v3rn8jGupr4f/I7hyNymvKKDVNUmguls7OOI3BjMuZzhcDOw8zsfQfSndP1OK+4uEqmD2AXGZF8WA58OeRPOpur2Kq89ldqSh2YKSMjOfDwOKyN/ZXdl7xd2yvPdTOUR4QwMSH0HLkE25DNc1RL9r7ND3VX7l3TNJcW73PGkzgwkgqq8/nWcZH01plWFYOGR2WQAHI+7z+OfEnepMGuTwzzxzAT29nB9rMO+7rgE+W7cXyUmpk13YSWdvc3gEImAAWVd/Hnt68/I5odNY+zQdzXdFZZ29tJK4EQnPCy3EsmHaSTON/ID5YHhipjxWFiOuksbaGQP22wuV8jn6fvUeGxs/4tKPenDtMSY0yv2iAE+fEACMk71YLp0PaYRrHKzFufEG3z9DnlUyV38hhdirl1GKd+KGbRSgPOZyxzj4UFe8u3UW0+kkkgkW75bh8QdjnzqX/D7iKR5IvcmY/igJzjw72KV7tdiRe3ZRKVPdgKEbgnxOxFTqnXYnS99yLqSwSX1usNxGrnPEyoCwAwVxvvgr8vhVLav/6TPEQHmZ+CN5HHEpfiyWONvE/OrjU4m6uO8jvF4SSRIFHa4yOEA4OBy3x5VVQHTNEa7mafr5EkxJjtFdzgY+tXivZryylT7zV2QWOBVAxxEk+WTuSPiTSprmK3C9a6hnPCi5GWbyFZK66QXYDSWyxqsThSp3EiOAUb0yRj5+lKtYbjUZ3MjGWEkT208u6gHHYI8iCQR4Fciqeg17rL+p8SaLSNVj1KFjwGGdP7yF85Xy5gUNST3lo4BuvEHYfDlSv7PayS3IjRZZN3dRu1R7u9TTtOn1C7yCF4seZ8BS1aq0oNp3M9VGO9oF2brVbXTLfJMK5IH425D6Y+taqwgW1tIbdB2YkCD5DFYvotDLqeryancjPC/Gc+LnkPkP2rcR528vPzrvTCxwoXwcXJXXbofBoUANqFEB1c0lqUaSadFyk6V6VDrGjz208ZdShBAGSRz29QQGHwx41w7RNRuuhfSCWyum4rdmHbU9kjwcfEf1tXok7bjn5+Vcv9p/Q9bm3fULSMlUBLKo3jJ/6T+RqmTGrnTLxbh7Rorm9h13To3SULcxqOCXnxDHI+dUdlK4kaOdeFk5rXNejXSSfR5xaXjsIgcI+O58R4j0rfpqMN8qMXWOdhlHU5Vx6HxHpXB5OG4rdHWwZZqfaTLyztLqKSOVQBIVLFDwkkZxv8/wA6g6rZJdNYoJlS3tmXMW5DAFcDntspHzqLeXVxA/BNtnl5YqC9+c55VgslrwaNT8lhYI0F/wBfcspHBKxZTnLySZP/ACqg+VVDHUBaXHCl0k0t1xdiU54eFvI/iOM+OBUUapLxTjjRwkigEADAPMf15U0NVlaOUdYI2V0Xi58IJ3PPw3pifV3vSM241ouLKbUFu9MVzd8OGD8RJC9ts8X+nh50NMS8YWkt0k7NDe5PWE8XC0fCxGTy4t/0qrstWme4TjuVK9SCyYAyxOAR48hn5ijutauopyqOAh6wbjyXbxzz/WrP1HXSkiLp1ttj8VrcQaVfWMq9WHAMZLA9rHP07qGoM2ntJc3bvMFS5XLBRuGJBPpjOfqack1WZoLRnwZJsBiTjG4G3nS4JGlgjY95lBqrrLG327lkorsC1toIgg4eMogjDPvxKDkAire2u+Hshjk+B8KqWIMojVhk+HKpVq46ww2iiaf78h7iD40taq+7Np0vBeQcL4MgB2yFP6msV0s1aTXdTTTrAlreFsDG/WP5/AUrpBrwAOm6ZI0skjBZ7hdzIfwr6VO6NaG1lGJJVzcOME/gHkP3rocPi+n+pfkR5XI6/ZJZ6TZJY2ccEY7o7TD7x8TVtDESRtSrWzJxtVtb2gAGRTylvyJbIqW5K5xQq4WAY5UKv0A2bQ0RozSTTJkIYU1IispRlBVgQwIyCDzzT5ptxRAcf9ovs/K9ZqWkRs8I7TxAZaP+Y/MVzjTtUu9IYwSL1kHNon/UHwPwr1EwyDmsJ0v9nllrAe4sAlvcncpjCOflyPrWd45taotFuHtGFsNVjvsG3l60Y7VvKcOPh50i6ni42CI0RPNH2xWc1rozqei3BWaF42HdJ2B+B5Gm4ekF3b4jvo1uFHhMO0PnXNy8Bp7kdnlKv3F51yAkYAB548aV1kbAgYIbn61XR6rpVwO319uTz7PGtPC302YfZalDk/jytL1haffaNle/DRL6yMHOF4uWcDPwpLSwgs7MmScnOPLH6Cox0iNu7qNpg/76iGk6dGc3GpWwA8mLH8qCxrzthbf0gXN/aERjIbqzlVTYDHwphb27mUQ2cJQYwp5sak+8dHLPfimuW8kThB+ZqNL0rdfsdItI7YnxReJz862jFTWlP+SruV3b/wAE2HSFs4zc6zd9Srb8Ocu/pioV/rk1/jTNFgaKBtuBe/J6sfClaT0a1rpHOJZhKIyd5XO/1/lXS+jvRCy0eHEcfHKe9IRzprHxtPd93/oXychtakzPRboibBFnuMNdEbeUYPgPX1rY2unKmOzt4Vbx2gX7uPlUlLflTHR32L9RCgtQo5VKSLHhUpYcCliOrKSuyOI6FSxHQq2ibLvNJNHRGrECNJIpRojUANsKbIFPEUg0QEO7tLe8hMV1DHKh+66g1jNZ9muk3vE1q72znfhxxJ9DW9IpBG9QBxTUPZNfxsWtWikH+BuE1RTezrXoSQLWUjzA4v2r0MRRcINDQds85/7C9IB3bOX/AIZqXb+zjpFPjNu6+jdn9a9A8IFDhGeVDpQepnGtP9kV3Iwe/uooweaglj+VbLRvZ7o2lgERde4POXl9B+9bTAoYFHSA3sgJZKihUVVUcgBili2HlUzbyoVNBIywAeFLEIp6jqaINCMUfABSzRUCBcIoUdCoQ//Z"/>
          <p:cNvSpPr>
            <a:spLocks noChangeAspect="1" noChangeArrowheads="1"/>
          </p:cNvSpPr>
          <p:nvPr/>
        </p:nvSpPr>
        <p:spPr bwMode="auto">
          <a:xfrm>
            <a:off x="76200" y="-601663"/>
            <a:ext cx="1323975" cy="1266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8380" name="Picture 12" descr="http://3.bp.blogspot.com/_Y_MjTFQ3m8g/SUQtED54RrI/AAAAAAAACwE/Rf_W1EMQrw4/s320/saddle-soap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19875" y="4438649"/>
            <a:ext cx="2524125" cy="2419351"/>
          </a:xfrm>
          <a:prstGeom prst="rect">
            <a:avLst/>
          </a:prstGeom>
          <a:noFill/>
        </p:spPr>
      </p:pic>
      <p:sp>
        <p:nvSpPr>
          <p:cNvPr id="21" name="Afgeronde rechthoek 20"/>
          <p:cNvSpPr/>
          <p:nvPr/>
        </p:nvSpPr>
        <p:spPr>
          <a:xfrm>
            <a:off x="4067944" y="4581128"/>
            <a:ext cx="2736304" cy="5658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saddle</a:t>
            </a:r>
            <a:r>
              <a:rPr lang="nl-NL" sz="4000" dirty="0" smtClean="0"/>
              <a:t> soap</a:t>
            </a:r>
            <a:endParaRPr lang="nl-NL" sz="4000" dirty="0"/>
          </a:p>
        </p:txBody>
      </p:sp>
      <p:sp>
        <p:nvSpPr>
          <p:cNvPr id="22" name="Afgeronde rechthoek 21"/>
          <p:cNvSpPr/>
          <p:nvPr/>
        </p:nvSpPr>
        <p:spPr>
          <a:xfrm>
            <a:off x="4067944" y="5445224"/>
            <a:ext cx="2736304" cy="5658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zadelzeep</a:t>
            </a:r>
            <a:endParaRPr lang="nl-NL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8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frontrangefrenzy.com/horsecare/images/horse_anato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0392" y="188640"/>
            <a:ext cx="765448" cy="365125"/>
          </a:xfrm>
        </p:spPr>
        <p:txBody>
          <a:bodyPr/>
          <a:lstStyle/>
          <a:p>
            <a:fld id="{7306F2DD-5F4B-46D5-98FD-D16852433A7B}" type="slidenum">
              <a:rPr lang="nl-NL" sz="2800" smtClean="0">
                <a:solidFill>
                  <a:schemeClr val="bg1"/>
                </a:solidFill>
              </a:rPr>
              <a:pPr/>
              <a:t>8</a:t>
            </a:fld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2915816" y="0"/>
            <a:ext cx="4896544" cy="5658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voorste ledematen</a:t>
            </a:r>
            <a:endParaRPr lang="nl-NL" sz="4000" dirty="0"/>
          </a:p>
        </p:txBody>
      </p:sp>
      <p:sp>
        <p:nvSpPr>
          <p:cNvPr id="9" name="Afgeronde rechthoek 8"/>
          <p:cNvSpPr/>
          <p:nvPr/>
        </p:nvSpPr>
        <p:spPr>
          <a:xfrm>
            <a:off x="0" y="6093296"/>
            <a:ext cx="2448272" cy="5658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forelimbs</a:t>
            </a:r>
            <a:endParaRPr lang="nl-NL" sz="4000" dirty="0"/>
          </a:p>
        </p:txBody>
      </p:sp>
      <p:sp>
        <p:nvSpPr>
          <p:cNvPr id="10" name="Ovaal 9"/>
          <p:cNvSpPr/>
          <p:nvPr/>
        </p:nvSpPr>
        <p:spPr>
          <a:xfrm>
            <a:off x="2483768" y="3717032"/>
            <a:ext cx="1728192" cy="3312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dianummer 6"/>
          <p:cNvSpPr txBox="1">
            <a:spLocks/>
          </p:cNvSpPr>
          <p:nvPr/>
        </p:nvSpPr>
        <p:spPr>
          <a:xfrm>
            <a:off x="8252792" y="341040"/>
            <a:ext cx="765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6F2DD-5F4B-46D5-98FD-D16852433A7B}" type="slidenum">
              <a:rPr kumimoji="0" lang="nl-NL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7164288" y="3140968"/>
            <a:ext cx="1584176" cy="5658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err="1" smtClean="0"/>
              <a:t>groin</a:t>
            </a:r>
            <a:endParaRPr lang="nl-NL" sz="4000" dirty="0"/>
          </a:p>
        </p:txBody>
      </p:sp>
      <p:sp>
        <p:nvSpPr>
          <p:cNvPr id="13" name="Afgeronde rechthoek 12"/>
          <p:cNvSpPr/>
          <p:nvPr/>
        </p:nvSpPr>
        <p:spPr>
          <a:xfrm>
            <a:off x="4572000" y="2492896"/>
            <a:ext cx="2376264" cy="565804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liesstreek</a:t>
            </a:r>
            <a:endParaRPr lang="nl-NL" sz="4000" dirty="0"/>
          </a:p>
        </p:txBody>
      </p:sp>
      <p:sp>
        <p:nvSpPr>
          <p:cNvPr id="14" name="Ovaal 13"/>
          <p:cNvSpPr/>
          <p:nvPr/>
        </p:nvSpPr>
        <p:spPr>
          <a:xfrm>
            <a:off x="5724128" y="3284984"/>
            <a:ext cx="1152128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www.hunterjumpernews.com/wp-content/uploads/2007/01/George%20Williams%20aboard%20Marnix%20won%20the%20Grand%20Prix%20at%20the%202006%20Zada%20Enterprises,%20LLC%20Florida%20Dressage%20Classic,%20a%20Susan%20Stickle%20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37102" cy="6858000"/>
          </a:xfrm>
          <a:prstGeom prst="rect">
            <a:avLst/>
          </a:prstGeom>
          <a:noFill/>
        </p:spPr>
      </p:pic>
      <p:sp>
        <p:nvSpPr>
          <p:cNvPr id="12" name="Rechthoek 11"/>
          <p:cNvSpPr/>
          <p:nvPr/>
        </p:nvSpPr>
        <p:spPr>
          <a:xfrm>
            <a:off x="0" y="1340768"/>
            <a:ext cx="3923928" cy="2088232"/>
          </a:xfrm>
          <a:prstGeom prst="rect">
            <a:avLst/>
          </a:prstGeom>
          <a:solidFill>
            <a:schemeClr val="tx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5940152" y="1052736"/>
            <a:ext cx="2808312" cy="5112568"/>
          </a:xfrm>
          <a:prstGeom prst="rect">
            <a:avLst/>
          </a:prstGeom>
          <a:solidFill>
            <a:schemeClr val="tx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Afgeronde rechthoek 4"/>
          <p:cNvSpPr/>
          <p:nvPr/>
        </p:nvSpPr>
        <p:spPr>
          <a:xfrm>
            <a:off x="323528" y="6093296"/>
            <a:ext cx="3518132" cy="49379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dresseren</a:t>
            </a:r>
            <a:endParaRPr lang="nl-NL" sz="4000" dirty="0"/>
          </a:p>
        </p:txBody>
      </p:sp>
      <p:sp>
        <p:nvSpPr>
          <p:cNvPr id="6" name="Afgeronde rechthoek 5"/>
          <p:cNvSpPr/>
          <p:nvPr/>
        </p:nvSpPr>
        <p:spPr>
          <a:xfrm>
            <a:off x="323528" y="5157192"/>
            <a:ext cx="3518132" cy="493796"/>
          </a:xfrm>
          <a:prstGeom prst="round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 smtClean="0"/>
              <a:t>to train</a:t>
            </a:r>
            <a:endParaRPr lang="nl-NL" sz="400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0392" y="188640"/>
            <a:ext cx="765448" cy="365125"/>
          </a:xfrm>
        </p:spPr>
        <p:txBody>
          <a:bodyPr/>
          <a:lstStyle/>
          <a:p>
            <a:fld id="{7306F2DD-5F4B-46D5-98FD-D16852433A7B}" type="slidenum">
              <a:rPr lang="nl-NL" sz="2800" smtClean="0">
                <a:solidFill>
                  <a:schemeClr val="bg1"/>
                </a:solidFill>
              </a:rPr>
              <a:pPr/>
              <a:t>9</a:t>
            </a:fld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1268760"/>
            <a:ext cx="3995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solidFill>
                  <a:schemeClr val="bg1"/>
                </a:solidFill>
              </a:rPr>
              <a:t>B  betekent beginners</a:t>
            </a:r>
          </a:p>
          <a:p>
            <a:r>
              <a:rPr lang="nl-NL" sz="2800" dirty="0" smtClean="0">
                <a:solidFill>
                  <a:schemeClr val="bg1"/>
                </a:solidFill>
              </a:rPr>
              <a:t>L  betekent licht</a:t>
            </a:r>
          </a:p>
          <a:p>
            <a:r>
              <a:rPr lang="nl-NL" sz="2800" dirty="0" smtClean="0">
                <a:solidFill>
                  <a:schemeClr val="bg1"/>
                </a:solidFill>
              </a:rPr>
              <a:t>M betekent middelzwaar	</a:t>
            </a:r>
          </a:p>
          <a:p>
            <a:r>
              <a:rPr lang="nl-NL" sz="2800" dirty="0" smtClean="0">
                <a:solidFill>
                  <a:schemeClr val="bg1"/>
                </a:solidFill>
              </a:rPr>
              <a:t>Z  Betekent zwaar</a:t>
            </a:r>
          </a:p>
          <a:p>
            <a:r>
              <a:rPr lang="nl-NL" sz="2800" dirty="0" smtClean="0">
                <a:solidFill>
                  <a:schemeClr val="bg1"/>
                </a:solidFill>
              </a:rPr>
              <a:t>ZZ betekent zeer zwaar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6012160" y="980728"/>
            <a:ext cx="28083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Introductory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Preliminary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Novice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Elementary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Medium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Advanced Medium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Advanced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Prix St Georges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err="1" smtClean="0">
                <a:solidFill>
                  <a:schemeClr val="bg1"/>
                </a:solidFill>
              </a:rPr>
              <a:t>Intermediare</a:t>
            </a:r>
            <a:r>
              <a:rPr lang="en-US" sz="2800" dirty="0" smtClean="0">
                <a:solidFill>
                  <a:schemeClr val="bg1"/>
                </a:solidFill>
              </a:rPr>
              <a:t> I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err="1" smtClean="0">
                <a:solidFill>
                  <a:schemeClr val="bg1"/>
                </a:solidFill>
              </a:rPr>
              <a:t>Intermediare</a:t>
            </a:r>
            <a:r>
              <a:rPr lang="en-US" sz="2800" dirty="0" smtClean="0">
                <a:solidFill>
                  <a:schemeClr val="bg1"/>
                </a:solidFill>
              </a:rPr>
              <a:t> II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Grand Prix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5940152" y="476672"/>
            <a:ext cx="2915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err="1" smtClean="0">
                <a:solidFill>
                  <a:srgbClr val="FFFF00"/>
                </a:solidFill>
              </a:rPr>
              <a:t>Dressage</a:t>
            </a:r>
            <a:r>
              <a:rPr lang="nl-NL" sz="2800" dirty="0" smtClean="0">
                <a:solidFill>
                  <a:srgbClr val="FFFF00"/>
                </a:solidFill>
              </a:rPr>
              <a:t> </a:t>
            </a:r>
            <a:r>
              <a:rPr lang="nl-NL" sz="2800" dirty="0" err="1" smtClean="0">
                <a:solidFill>
                  <a:srgbClr val="FFFF00"/>
                </a:solidFill>
              </a:rPr>
              <a:t>levels</a:t>
            </a:r>
            <a:endParaRPr lang="nl-NL" sz="2800" dirty="0" smtClean="0">
              <a:solidFill>
                <a:srgbClr val="FFFF00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827584" y="692696"/>
            <a:ext cx="2915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solidFill>
                  <a:srgbClr val="FFFF00"/>
                </a:solidFill>
              </a:rPr>
              <a:t>Dressuur niveaus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5" grpId="0" animBg="1"/>
      <p:bldP spid="6" grpId="0" animBg="1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4599</TotalTime>
  <Words>408</Words>
  <Application>Microsoft Office PowerPoint</Application>
  <PresentationFormat>Diavoorstelling (4:3)</PresentationFormat>
  <Paragraphs>327</Paragraphs>
  <Slides>23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4" baseType="lpstr"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Adrie</dc:creator>
  <cp:lastModifiedBy>Adrie Eeken</cp:lastModifiedBy>
  <cp:revision>319</cp:revision>
  <dcterms:created xsi:type="dcterms:W3CDTF">2011-02-26T13:53:01Z</dcterms:created>
  <dcterms:modified xsi:type="dcterms:W3CDTF">2013-02-11T09:43:59Z</dcterms:modified>
</cp:coreProperties>
</file>